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eb014b29c946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063b8e87da4827"/>
  </p:sldMasterIdLst>
  <p:sldIdLst>
    <p:sldId xmlns:r="http://schemas.openxmlformats.org/officeDocument/2006/relationships" id="256" r:id="R45576c8701b14cd5"/>
    <p:sldId xmlns:r="http://schemas.openxmlformats.org/officeDocument/2006/relationships" id="257" r:id="R0cab90b250de469b"/>
    <p:sldId xmlns:r="http://schemas.openxmlformats.org/officeDocument/2006/relationships" id="258" r:id="Rd19a38b2c0274508"/>
    <p:sldId xmlns:r="http://schemas.openxmlformats.org/officeDocument/2006/relationships" id="259" r:id="R5e0648a5dc5b4369"/>
    <p:sldId xmlns:r="http://schemas.openxmlformats.org/officeDocument/2006/relationships" id="260" r:id="R21108d6b56634d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063b8e87da4827" /><Relationship Type="http://schemas.openxmlformats.org/officeDocument/2006/relationships/slide" Target="/ppt/slides/slide1.xml" Id="R45576c8701b14cd5" /><Relationship Type="http://schemas.openxmlformats.org/officeDocument/2006/relationships/slide" Target="/ppt/slides/slide2.xml" Id="R0cab90b250de469b" /><Relationship Type="http://schemas.openxmlformats.org/officeDocument/2006/relationships/slide" Target="/ppt/slides/slide3.xml" Id="Rd19a38b2c0274508" /><Relationship Type="http://schemas.openxmlformats.org/officeDocument/2006/relationships/slide" Target="/ppt/slides/slide4.xml" Id="R5e0648a5dc5b4369" /><Relationship Type="http://schemas.openxmlformats.org/officeDocument/2006/relationships/slide" Target="/ppt/slides/slide5.xml" Id="R21108d6b56634d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9b3fb0de7e42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dbbc0b5024d5b" /><Relationship Type="http://schemas.openxmlformats.org/officeDocument/2006/relationships/theme" Target="/ppt/slideMasters/theme/theme1.xml" Id="R3f0e1933f0ae43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cdbbc0b5024d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3fe640a2743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70ed3f2f343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91e8b2b0247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891bb846348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964da5f804d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HAMNEVEIEN 5-7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HAMNEVEIEN 5-7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HAMNEVEIEN 5-7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HAMNEVEIEN 5-7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HAMNEVEIEN 5-7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HAMNEVEIEN 5-7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983 780 407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HAMNEVEIEN 5-7 AS</a:t>
            </a:r>
          </a:p>
        </p:txBody>
      </p:sp>
    </p:spTree>
  </p:cSld>
  <p:clrMapOvr>
    <a:masterClrMapping xmlns:a="http://schemas.openxmlformats.org/drawingml/2006/main"/>
  </p:clrMapOvr>
</p:sld>
</file>