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1e0dbb36ab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0f7f09e5214cc6"/>
  </p:sldMasterIdLst>
  <p:sldIdLst>
    <p:sldId xmlns:r="http://schemas.openxmlformats.org/officeDocument/2006/relationships" id="256" r:id="Re370c24ec4e84fde"/>
    <p:sldId xmlns:r="http://schemas.openxmlformats.org/officeDocument/2006/relationships" id="257" r:id="R69f4dad211da4567"/>
    <p:sldId xmlns:r="http://schemas.openxmlformats.org/officeDocument/2006/relationships" id="258" r:id="Rc6df52b97d2f477d"/>
    <p:sldId xmlns:r="http://schemas.openxmlformats.org/officeDocument/2006/relationships" id="259" r:id="R2632bec786e74a12"/>
    <p:sldId xmlns:r="http://schemas.openxmlformats.org/officeDocument/2006/relationships" id="260" r:id="Re5927b3d627c47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f7f09e5214cc6" /><Relationship Type="http://schemas.openxmlformats.org/officeDocument/2006/relationships/slide" Target="/ppt/slides/slide1.xml" Id="Re370c24ec4e84fde" /><Relationship Type="http://schemas.openxmlformats.org/officeDocument/2006/relationships/slide" Target="/ppt/slides/slide2.xml" Id="R69f4dad211da4567" /><Relationship Type="http://schemas.openxmlformats.org/officeDocument/2006/relationships/slide" Target="/ppt/slides/slide3.xml" Id="Rc6df52b97d2f477d" /><Relationship Type="http://schemas.openxmlformats.org/officeDocument/2006/relationships/slide" Target="/ppt/slides/slide4.xml" Id="R2632bec786e74a12" /><Relationship Type="http://schemas.openxmlformats.org/officeDocument/2006/relationships/slide" Target="/ppt/slides/slide5.xml" Id="Re5927b3d627c47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1f3bc24664b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361750da74d6f" /><Relationship Type="http://schemas.openxmlformats.org/officeDocument/2006/relationships/theme" Target="/ppt/slideMasters/theme/theme1.xml" Id="Rbc0b52750f6047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b361750da74d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a2a576a554d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fa7778d6542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df3c622c74b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c44a3138b48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bbdf6159943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