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c1c93a3bb043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799613c5f6439f"/>
  </p:sldMasterIdLst>
  <p:sldIdLst>
    <p:sldId xmlns:r="http://schemas.openxmlformats.org/officeDocument/2006/relationships" id="256" r:id="R21547c79b2604261"/>
    <p:sldId xmlns:r="http://schemas.openxmlformats.org/officeDocument/2006/relationships" id="257" r:id="R0400f504aaea46ec"/>
    <p:sldId xmlns:r="http://schemas.openxmlformats.org/officeDocument/2006/relationships" id="258" r:id="R3d6a3bb45cf746dc"/>
    <p:sldId xmlns:r="http://schemas.openxmlformats.org/officeDocument/2006/relationships" id="259" r:id="R09b14534aae64248"/>
    <p:sldId xmlns:r="http://schemas.openxmlformats.org/officeDocument/2006/relationships" id="260" r:id="R7dc2cc7a56c34b40"/>
    <p:sldId xmlns:r="http://schemas.openxmlformats.org/officeDocument/2006/relationships" id="261" r:id="Rca99bf37038c4c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799613c5f6439f" /><Relationship Type="http://schemas.openxmlformats.org/officeDocument/2006/relationships/slide" Target="/ppt/slides/slide1.xml" Id="R21547c79b2604261" /><Relationship Type="http://schemas.openxmlformats.org/officeDocument/2006/relationships/slide" Target="/ppt/slides/slide2.xml" Id="R0400f504aaea46ec" /><Relationship Type="http://schemas.openxmlformats.org/officeDocument/2006/relationships/slide" Target="/ppt/slides/slide3.xml" Id="R3d6a3bb45cf746dc" /><Relationship Type="http://schemas.openxmlformats.org/officeDocument/2006/relationships/slide" Target="/ppt/slides/slide4.xml" Id="R09b14534aae64248" /><Relationship Type="http://schemas.openxmlformats.org/officeDocument/2006/relationships/slide" Target="/ppt/slides/slide5.xml" Id="R7dc2cc7a56c34b40" /><Relationship Type="http://schemas.openxmlformats.org/officeDocument/2006/relationships/slide" Target="/ppt/slides/slide6.xml" Id="Rca99bf37038c4c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bd97c5288242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9343491e247fe" /><Relationship Type="http://schemas.openxmlformats.org/officeDocument/2006/relationships/theme" Target="/ppt/slideMasters/theme/theme1.xml" Id="Rbcffc598da8d4a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09343491e247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9222a1b8a4c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49ae6d9174e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717071aea45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fce72754f4a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0a22433a949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ace5a27bd46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