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6d18d539c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4b40690f84c85"/>
  </p:sldMasterIdLst>
  <p:sldIdLst>
    <p:sldId xmlns:r="http://schemas.openxmlformats.org/officeDocument/2006/relationships" id="256" r:id="R18b3569c5d5242e6"/>
    <p:sldId xmlns:r="http://schemas.openxmlformats.org/officeDocument/2006/relationships" id="257" r:id="R315b079c958340ec"/>
    <p:sldId xmlns:r="http://schemas.openxmlformats.org/officeDocument/2006/relationships" id="258" r:id="R84ef0d86159d49f8"/>
    <p:sldId xmlns:r="http://schemas.openxmlformats.org/officeDocument/2006/relationships" id="259" r:id="R385046d14c6741d5"/>
    <p:sldId xmlns:r="http://schemas.openxmlformats.org/officeDocument/2006/relationships" id="260" r:id="R6878d7a1056b4bd2"/>
    <p:sldId xmlns:r="http://schemas.openxmlformats.org/officeDocument/2006/relationships" id="261" r:id="Rd59d31265fc54d1d"/>
    <p:sldId xmlns:r="http://schemas.openxmlformats.org/officeDocument/2006/relationships" id="262" r:id="Rf39e6a8df370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4b40690f84c85" /><Relationship Type="http://schemas.openxmlformats.org/officeDocument/2006/relationships/slide" Target="/ppt/slides/slide1.xml" Id="R18b3569c5d5242e6" /><Relationship Type="http://schemas.openxmlformats.org/officeDocument/2006/relationships/slide" Target="/ppt/slides/slide2.xml" Id="R315b079c958340ec" /><Relationship Type="http://schemas.openxmlformats.org/officeDocument/2006/relationships/slide" Target="/ppt/slides/slide3.xml" Id="R84ef0d86159d49f8" /><Relationship Type="http://schemas.openxmlformats.org/officeDocument/2006/relationships/slide" Target="/ppt/slides/slide4.xml" Id="R385046d14c6741d5" /><Relationship Type="http://schemas.openxmlformats.org/officeDocument/2006/relationships/slide" Target="/ppt/slides/slide5.xml" Id="R6878d7a1056b4bd2" /><Relationship Type="http://schemas.openxmlformats.org/officeDocument/2006/relationships/slide" Target="/ppt/slides/slide6.xml" Id="Rd59d31265fc54d1d" /><Relationship Type="http://schemas.openxmlformats.org/officeDocument/2006/relationships/slide" Target="/ppt/slides/slide7.xml" Id="Rf39e6a8df370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29d5b62df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6212f65d44c5" /><Relationship Type="http://schemas.openxmlformats.org/officeDocument/2006/relationships/theme" Target="/ppt/slideMasters/theme/theme1.xml" Id="R568be1eb1d7f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a6212f65d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c5df7d1e846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0dbadd67d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551e349ab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6e0e3d16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5e0d278ee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a9b38a36c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c62dda9f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KOLBOTNVEIEN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KOLBOTNVEIEN 22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9 761 888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15 203 494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OFFENTLIG BOLIGINVEST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ABG Business Management AS, 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td@vikabm.no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983 772 579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22 AS</a:t>
            </a:r>
          </a:p>
        </p:txBody>
      </p:sp>
    </p:spTree>
  </p:cSld>
  <p:clrMapOvr>
    <a:masterClrMapping xmlns:a="http://schemas.openxmlformats.org/drawingml/2006/main"/>
  </p:clrMapOvr>
</p:sld>
</file>