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87007e6cb54c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606b477c264847"/>
  </p:sldMasterIdLst>
  <p:sldIdLst>
    <p:sldId xmlns:r="http://schemas.openxmlformats.org/officeDocument/2006/relationships" id="256" r:id="R63fec1382e3c4c02"/>
    <p:sldId xmlns:r="http://schemas.openxmlformats.org/officeDocument/2006/relationships" id="257" r:id="Ra0b260e5f5f64346"/>
    <p:sldId xmlns:r="http://schemas.openxmlformats.org/officeDocument/2006/relationships" id="258" r:id="Re009092dc0a541bf"/>
    <p:sldId xmlns:r="http://schemas.openxmlformats.org/officeDocument/2006/relationships" id="259" r:id="R36260573855a4093"/>
    <p:sldId xmlns:r="http://schemas.openxmlformats.org/officeDocument/2006/relationships" id="260" r:id="Ra48f5d17c2b640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606b477c264847" /><Relationship Type="http://schemas.openxmlformats.org/officeDocument/2006/relationships/slide" Target="/ppt/slides/slide1.xml" Id="R63fec1382e3c4c02" /><Relationship Type="http://schemas.openxmlformats.org/officeDocument/2006/relationships/slide" Target="/ppt/slides/slide2.xml" Id="Ra0b260e5f5f64346" /><Relationship Type="http://schemas.openxmlformats.org/officeDocument/2006/relationships/slide" Target="/ppt/slides/slide3.xml" Id="Re009092dc0a541bf" /><Relationship Type="http://schemas.openxmlformats.org/officeDocument/2006/relationships/slide" Target="/ppt/slides/slide4.xml" Id="R36260573855a4093" /><Relationship Type="http://schemas.openxmlformats.org/officeDocument/2006/relationships/slide" Target="/ppt/slides/slide5.xml" Id="Ra48f5d17c2b640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31cf7a70d146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f29178a2b4cb0" /><Relationship Type="http://schemas.openxmlformats.org/officeDocument/2006/relationships/theme" Target="/ppt/slideMasters/theme/theme1.xml" Id="Ree59ba2b230849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af29178a2b4c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6d5052b354b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1b437108b46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e916a65364c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86e5f1ea142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d9bb4d34b44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MOATERMINALEN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MOATERMINALEN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MOATERMINALEN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MOATERMINALEN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MOATERMINALEN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MOATERMINALEN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983 770 347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MOATERMINALEN HOLDING AS</a:t>
            </a:r>
          </a:p>
        </p:txBody>
      </p:sp>
    </p:spTree>
  </p:cSld>
  <p:clrMapOvr>
    <a:masterClrMapping xmlns:a="http://schemas.openxmlformats.org/drawingml/2006/main"/>
  </p:clrMapOvr>
</p:sld>
</file>