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6d3414ecd049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e0b656b10497e"/>
  </p:sldMasterIdLst>
  <p:sldIdLst>
    <p:sldId xmlns:r="http://schemas.openxmlformats.org/officeDocument/2006/relationships" id="256" r:id="R21c1a5a9ba594f92"/>
    <p:sldId xmlns:r="http://schemas.openxmlformats.org/officeDocument/2006/relationships" id="257" r:id="R78d738fb2b89441c"/>
    <p:sldId xmlns:r="http://schemas.openxmlformats.org/officeDocument/2006/relationships" id="258" r:id="R535c1b455e014cd1"/>
    <p:sldId xmlns:r="http://schemas.openxmlformats.org/officeDocument/2006/relationships" id="259" r:id="R4528727024184279"/>
    <p:sldId xmlns:r="http://schemas.openxmlformats.org/officeDocument/2006/relationships" id="260" r:id="Raf2005d51bb44b8d"/>
    <p:sldId xmlns:r="http://schemas.openxmlformats.org/officeDocument/2006/relationships" id="261" r:id="R804c2087ee3a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e0b656b10497e" /><Relationship Type="http://schemas.openxmlformats.org/officeDocument/2006/relationships/slide" Target="/ppt/slides/slide1.xml" Id="R21c1a5a9ba594f92" /><Relationship Type="http://schemas.openxmlformats.org/officeDocument/2006/relationships/slide" Target="/ppt/slides/slide2.xml" Id="R78d738fb2b89441c" /><Relationship Type="http://schemas.openxmlformats.org/officeDocument/2006/relationships/slide" Target="/ppt/slides/slide3.xml" Id="R535c1b455e014cd1" /><Relationship Type="http://schemas.openxmlformats.org/officeDocument/2006/relationships/slide" Target="/ppt/slides/slide4.xml" Id="R4528727024184279" /><Relationship Type="http://schemas.openxmlformats.org/officeDocument/2006/relationships/slide" Target="/ppt/slides/slide5.xml" Id="Raf2005d51bb44b8d" /><Relationship Type="http://schemas.openxmlformats.org/officeDocument/2006/relationships/slide" Target="/ppt/slides/slide6.xml" Id="R804c2087ee3a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faa037f574e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91187861a427d" /><Relationship Type="http://schemas.openxmlformats.org/officeDocument/2006/relationships/theme" Target="/ppt/slideMasters/theme/theme1.xml" Id="Rd1ed6bc1f163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091187861a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7e4f61e2742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f0d603a5f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2e1440af04a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5e079c069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4f0fa3254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7bb7cccc044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ADMINISTRASJONSPARTNER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ADMINISTRASJONSPARTNER AS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EINANG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Rogstadgutua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42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983 766 765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ADMINISTRASJONSPARTNER AS</a:t>
            </a:r>
          </a:p>
        </p:txBody>
      </p:sp>
    </p:spTree>
  </p:cSld>
  <p:clrMapOvr>
    <a:masterClrMapping xmlns:a="http://schemas.openxmlformats.org/drawingml/2006/main"/>
  </p:clrMapOvr>
</p:sld>
</file>