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2070c31e9742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59e33817942a5"/>
  </p:sldMasterIdLst>
  <p:sldIdLst>
    <p:sldId xmlns:r="http://schemas.openxmlformats.org/officeDocument/2006/relationships" id="256" r:id="R7742b4161d364c56"/>
    <p:sldId xmlns:r="http://schemas.openxmlformats.org/officeDocument/2006/relationships" id="257" r:id="R80134c6eafaf44da"/>
    <p:sldId xmlns:r="http://schemas.openxmlformats.org/officeDocument/2006/relationships" id="258" r:id="Rb31cf4f715144b01"/>
    <p:sldId xmlns:r="http://schemas.openxmlformats.org/officeDocument/2006/relationships" id="259" r:id="R657cada354934603"/>
    <p:sldId xmlns:r="http://schemas.openxmlformats.org/officeDocument/2006/relationships" id="260" r:id="Rd43705997a51412a"/>
    <p:sldId xmlns:r="http://schemas.openxmlformats.org/officeDocument/2006/relationships" id="261" r:id="Rc0efb181ce054322"/>
    <p:sldId xmlns:r="http://schemas.openxmlformats.org/officeDocument/2006/relationships" id="262" r:id="Rde03c7a5283f4d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59e33817942a5" /><Relationship Type="http://schemas.openxmlformats.org/officeDocument/2006/relationships/slide" Target="/ppt/slides/slide1.xml" Id="R7742b4161d364c56" /><Relationship Type="http://schemas.openxmlformats.org/officeDocument/2006/relationships/slide" Target="/ppt/slides/slide2.xml" Id="R80134c6eafaf44da" /><Relationship Type="http://schemas.openxmlformats.org/officeDocument/2006/relationships/slide" Target="/ppt/slides/slide3.xml" Id="Rb31cf4f715144b01" /><Relationship Type="http://schemas.openxmlformats.org/officeDocument/2006/relationships/slide" Target="/ppt/slides/slide4.xml" Id="R657cada354934603" /><Relationship Type="http://schemas.openxmlformats.org/officeDocument/2006/relationships/slide" Target="/ppt/slides/slide5.xml" Id="Rd43705997a51412a" /><Relationship Type="http://schemas.openxmlformats.org/officeDocument/2006/relationships/slide" Target="/ppt/slides/slide6.xml" Id="Rc0efb181ce054322" /><Relationship Type="http://schemas.openxmlformats.org/officeDocument/2006/relationships/slide" Target="/ppt/slides/slide7.xml" Id="Rde03c7a5283f4d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58c6029f14f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31462bd484730" /><Relationship Type="http://schemas.openxmlformats.org/officeDocument/2006/relationships/theme" Target="/ppt/slideMasters/theme/theme1.xml" Id="R26a99d23b1cd48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31462bd4847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f2048964b44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c30c77ecc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b09ca29a14c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b981c0c7a42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7adbc044a40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25d24d4214b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66d3f7e5b42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MTAPAS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MTAPAS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MTAPAS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MTAPAS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MTAPAS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MTAPAS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6 949 527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2 038 069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MTAPAS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NYSÆTER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MTAPAS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Stabels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2019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983 766 447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MTAPAS AS</a:t>
            </a:r>
          </a:p>
        </p:txBody>
      </p:sp>
    </p:spTree>
  </p:cSld>
  <p:clrMapOvr>
    <a:masterClrMapping xmlns:a="http://schemas.openxmlformats.org/drawingml/2006/main"/>
  </p:clrMapOvr>
</p:sld>
</file>