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a3051c54e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ca34f632ab427c"/>
  </p:sldMasterIdLst>
  <p:sldIdLst>
    <p:sldId xmlns:r="http://schemas.openxmlformats.org/officeDocument/2006/relationships" id="256" r:id="R2b488b851b7c401d"/>
    <p:sldId xmlns:r="http://schemas.openxmlformats.org/officeDocument/2006/relationships" id="257" r:id="Ree5c0d702eb54dcb"/>
    <p:sldId xmlns:r="http://schemas.openxmlformats.org/officeDocument/2006/relationships" id="258" r:id="Rfa77840ba4b74db2"/>
    <p:sldId xmlns:r="http://schemas.openxmlformats.org/officeDocument/2006/relationships" id="259" r:id="R1bf3ab09587c4f74"/>
    <p:sldId xmlns:r="http://schemas.openxmlformats.org/officeDocument/2006/relationships" id="260" r:id="R2fb7031436cd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a34f632ab427c" /><Relationship Type="http://schemas.openxmlformats.org/officeDocument/2006/relationships/slide" Target="/ppt/slides/slide1.xml" Id="R2b488b851b7c401d" /><Relationship Type="http://schemas.openxmlformats.org/officeDocument/2006/relationships/slide" Target="/ppt/slides/slide2.xml" Id="Ree5c0d702eb54dcb" /><Relationship Type="http://schemas.openxmlformats.org/officeDocument/2006/relationships/slide" Target="/ppt/slides/slide3.xml" Id="Rfa77840ba4b74db2" /><Relationship Type="http://schemas.openxmlformats.org/officeDocument/2006/relationships/slide" Target="/ppt/slides/slide4.xml" Id="R1bf3ab09587c4f74" /><Relationship Type="http://schemas.openxmlformats.org/officeDocument/2006/relationships/slide" Target="/ppt/slides/slide5.xml" Id="R2fb7031436cd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aee64686548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b130bd6c8474f" /><Relationship Type="http://schemas.openxmlformats.org/officeDocument/2006/relationships/theme" Target="/ppt/slideMasters/theme/theme1.xml" Id="R37f6597c1ea9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b130bd6c847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d836b3249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1dbfa31a1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e6c69d53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1187817d4f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73496b3ae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VIPCO AS</a:t>
            </a:r>
          </a:p>
        </p:txBody>
      </p:sp>
    </p:spTree>
  </p:cSld>
  <p:clrMapOvr>
    <a:masterClrMapping xmlns:a="http://schemas.openxmlformats.org/drawingml/2006/main"/>
  </p:clrMapOvr>
</p:sld>
</file>