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3ef9ec25b66498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0803cd6f6954a56"/>
  </p:sldMasterIdLst>
  <p:sldIdLst>
    <p:sldId xmlns:r="http://schemas.openxmlformats.org/officeDocument/2006/relationships" id="256" r:id="R2e04e1e6db064c55"/>
    <p:sldId xmlns:r="http://schemas.openxmlformats.org/officeDocument/2006/relationships" id="257" r:id="Re18a475cc0ba408c"/>
    <p:sldId xmlns:r="http://schemas.openxmlformats.org/officeDocument/2006/relationships" id="258" r:id="Rfaf05d4a295741ea"/>
    <p:sldId xmlns:r="http://schemas.openxmlformats.org/officeDocument/2006/relationships" id="259" r:id="R6959e09326274c6d"/>
    <p:sldId xmlns:r="http://schemas.openxmlformats.org/officeDocument/2006/relationships" id="260" r:id="R607acf724df0493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803cd6f6954a56" /><Relationship Type="http://schemas.openxmlformats.org/officeDocument/2006/relationships/slide" Target="/ppt/slides/slide1.xml" Id="R2e04e1e6db064c55" /><Relationship Type="http://schemas.openxmlformats.org/officeDocument/2006/relationships/slide" Target="/ppt/slides/slide2.xml" Id="Re18a475cc0ba408c" /><Relationship Type="http://schemas.openxmlformats.org/officeDocument/2006/relationships/slide" Target="/ppt/slides/slide3.xml" Id="Rfaf05d4a295741ea" /><Relationship Type="http://schemas.openxmlformats.org/officeDocument/2006/relationships/slide" Target="/ppt/slides/slide4.xml" Id="R6959e09326274c6d" /><Relationship Type="http://schemas.openxmlformats.org/officeDocument/2006/relationships/slide" Target="/ppt/slides/slide5.xml" Id="R607acf724df0493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09f2cbd4c34c1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96301f108041ff" /><Relationship Type="http://schemas.openxmlformats.org/officeDocument/2006/relationships/theme" Target="/ppt/slideMasters/theme/theme1.xml" Id="Rde815055f04b4b4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696301f108041f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c9b784417c43b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b61fa65bb042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12aa5f0b7940b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c7ecb4fd974f3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31a8dfaa29470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BJONEROA IDRETTSLAG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BJONEROA IDRETTSLAG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BJONEROA IDRETTSLAG ble etablert [år] og holder til i Bjoneroa.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BJONEROA IDRETTSLAG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BJONEROA IDRETTSLAG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BJONEROA IDRETTSLAG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Krokfossvegen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3522 Bjoneroa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bjoneroail@gmail.com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983 761 313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BJONEROA IDRETTSLAG</a:t>
            </a:r>
          </a:p>
        </p:txBody>
      </p:sp>
    </p:spTree>
  </p:cSld>
  <p:clrMapOvr>
    <a:masterClrMapping xmlns:a="http://schemas.openxmlformats.org/drawingml/2006/main"/>
  </p:clrMapOvr>
</p:sld>
</file>