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ec1c01375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7d87e530b4cbf"/>
  </p:sldMasterIdLst>
  <p:sldIdLst>
    <p:sldId xmlns:r="http://schemas.openxmlformats.org/officeDocument/2006/relationships" id="256" r:id="Rbfb8c18245464f3f"/>
    <p:sldId xmlns:r="http://schemas.openxmlformats.org/officeDocument/2006/relationships" id="257" r:id="Ra8812e469ae54853"/>
    <p:sldId xmlns:r="http://schemas.openxmlformats.org/officeDocument/2006/relationships" id="258" r:id="Raf4c1811232142e2"/>
    <p:sldId xmlns:r="http://schemas.openxmlformats.org/officeDocument/2006/relationships" id="259" r:id="R84725e8ae5ef4d01"/>
    <p:sldId xmlns:r="http://schemas.openxmlformats.org/officeDocument/2006/relationships" id="260" r:id="Rd80e84760632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7d87e530b4cbf" /><Relationship Type="http://schemas.openxmlformats.org/officeDocument/2006/relationships/slide" Target="/ppt/slides/slide1.xml" Id="Rbfb8c18245464f3f" /><Relationship Type="http://schemas.openxmlformats.org/officeDocument/2006/relationships/slide" Target="/ppt/slides/slide2.xml" Id="Ra8812e469ae54853" /><Relationship Type="http://schemas.openxmlformats.org/officeDocument/2006/relationships/slide" Target="/ppt/slides/slide3.xml" Id="Raf4c1811232142e2" /><Relationship Type="http://schemas.openxmlformats.org/officeDocument/2006/relationships/slide" Target="/ppt/slides/slide4.xml" Id="R84725e8ae5ef4d01" /><Relationship Type="http://schemas.openxmlformats.org/officeDocument/2006/relationships/slide" Target="/ppt/slides/slide5.xml" Id="Rd80e84760632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98d9763b1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773eed6d46b2" /><Relationship Type="http://schemas.openxmlformats.org/officeDocument/2006/relationships/theme" Target="/ppt/slideMasters/theme/theme1.xml" Id="Rc10c4d6ae241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b773eed6d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0b0637b8f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2d4f8232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eb4140a1f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a23c68fc9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a452dd28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