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0785e2f64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0cfcd513244fd"/>
  </p:sldMasterIdLst>
  <p:sldIdLst>
    <p:sldId xmlns:r="http://schemas.openxmlformats.org/officeDocument/2006/relationships" id="256" r:id="R132d8bed0cce4c44"/>
    <p:sldId xmlns:r="http://schemas.openxmlformats.org/officeDocument/2006/relationships" id="257" r:id="R9cd481e4e8e043e1"/>
    <p:sldId xmlns:r="http://schemas.openxmlformats.org/officeDocument/2006/relationships" id="258" r:id="R69d528cab1874cf1"/>
    <p:sldId xmlns:r="http://schemas.openxmlformats.org/officeDocument/2006/relationships" id="259" r:id="R31a011a8be3347db"/>
    <p:sldId xmlns:r="http://schemas.openxmlformats.org/officeDocument/2006/relationships" id="260" r:id="R945a38132ec54e73"/>
    <p:sldId xmlns:r="http://schemas.openxmlformats.org/officeDocument/2006/relationships" id="261" r:id="R2a81cc54587f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0cfcd513244fd" /><Relationship Type="http://schemas.openxmlformats.org/officeDocument/2006/relationships/slide" Target="/ppt/slides/slide1.xml" Id="R132d8bed0cce4c44" /><Relationship Type="http://schemas.openxmlformats.org/officeDocument/2006/relationships/slide" Target="/ppt/slides/slide2.xml" Id="R9cd481e4e8e043e1" /><Relationship Type="http://schemas.openxmlformats.org/officeDocument/2006/relationships/slide" Target="/ppt/slides/slide3.xml" Id="R69d528cab1874cf1" /><Relationship Type="http://schemas.openxmlformats.org/officeDocument/2006/relationships/slide" Target="/ppt/slides/slide4.xml" Id="R31a011a8be3347db" /><Relationship Type="http://schemas.openxmlformats.org/officeDocument/2006/relationships/slide" Target="/ppt/slides/slide5.xml" Id="R945a38132ec54e73" /><Relationship Type="http://schemas.openxmlformats.org/officeDocument/2006/relationships/slide" Target="/ppt/slides/slide6.xml" Id="R2a81cc54587f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ed8679418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d68e440540e3" /><Relationship Type="http://schemas.openxmlformats.org/officeDocument/2006/relationships/theme" Target="/ppt/slideMasters/theme/theme1.xml" Id="R85ae6c53a76b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9d68e4405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0e60d0aab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afea86177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161811ed5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ea6f4e03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c680c8dae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d8461dd1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