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5e21a9744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ae94af6184ae6"/>
  </p:sldMasterIdLst>
  <p:sldIdLst>
    <p:sldId xmlns:r="http://schemas.openxmlformats.org/officeDocument/2006/relationships" id="256" r:id="R081df817d364475b"/>
    <p:sldId xmlns:r="http://schemas.openxmlformats.org/officeDocument/2006/relationships" id="257" r:id="Rd0e39fb0555149c4"/>
    <p:sldId xmlns:r="http://schemas.openxmlformats.org/officeDocument/2006/relationships" id="258" r:id="Rdee4ca631fd24551"/>
    <p:sldId xmlns:r="http://schemas.openxmlformats.org/officeDocument/2006/relationships" id="259" r:id="Recfe8a069ce64593"/>
    <p:sldId xmlns:r="http://schemas.openxmlformats.org/officeDocument/2006/relationships" id="260" r:id="R3f962d05d833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ae94af6184ae6" /><Relationship Type="http://schemas.openxmlformats.org/officeDocument/2006/relationships/slide" Target="/ppt/slides/slide1.xml" Id="R081df817d364475b" /><Relationship Type="http://schemas.openxmlformats.org/officeDocument/2006/relationships/slide" Target="/ppt/slides/slide2.xml" Id="Rd0e39fb0555149c4" /><Relationship Type="http://schemas.openxmlformats.org/officeDocument/2006/relationships/slide" Target="/ppt/slides/slide3.xml" Id="Rdee4ca631fd24551" /><Relationship Type="http://schemas.openxmlformats.org/officeDocument/2006/relationships/slide" Target="/ppt/slides/slide4.xml" Id="Recfe8a069ce64593" /><Relationship Type="http://schemas.openxmlformats.org/officeDocument/2006/relationships/slide" Target="/ppt/slides/slide5.xml" Id="R3f962d05d833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e42596c354d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2b23d9def4026" /><Relationship Type="http://schemas.openxmlformats.org/officeDocument/2006/relationships/theme" Target="/ppt/slideMasters/theme/theme1.xml" Id="R3ce4c88b6a70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2b23d9def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9a9e0e65d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17cfe5c9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8626d9496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7f10b1f19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abd276e3a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 MORTENSEN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 MORTENSEN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 MORTENSEN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 MORTENSEN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 MORTENSEN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 MORTENSEN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983 758 304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 MORTENSEN AS</a:t>
            </a:r>
          </a:p>
        </p:txBody>
      </p:sp>
    </p:spTree>
  </p:cSld>
  <p:clrMapOvr>
    <a:masterClrMapping xmlns:a="http://schemas.openxmlformats.org/drawingml/2006/main"/>
  </p:clrMapOvr>
</p:sld>
</file>