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0a32ab2de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a2f7f8d67549b5"/>
  </p:sldMasterIdLst>
  <p:sldIdLst>
    <p:sldId xmlns:r="http://schemas.openxmlformats.org/officeDocument/2006/relationships" id="256" r:id="Raba9a5207e8c4f30"/>
    <p:sldId xmlns:r="http://schemas.openxmlformats.org/officeDocument/2006/relationships" id="257" r:id="Re45b5a1630754d26"/>
    <p:sldId xmlns:r="http://schemas.openxmlformats.org/officeDocument/2006/relationships" id="258" r:id="R09f1b1726f90496e"/>
    <p:sldId xmlns:r="http://schemas.openxmlformats.org/officeDocument/2006/relationships" id="259" r:id="R2ae32c90cee54add"/>
    <p:sldId xmlns:r="http://schemas.openxmlformats.org/officeDocument/2006/relationships" id="260" r:id="Rd1cf84d746094b83"/>
    <p:sldId xmlns:r="http://schemas.openxmlformats.org/officeDocument/2006/relationships" id="261" r:id="Re7cfa0e76f4348bd"/>
    <p:sldId xmlns:r="http://schemas.openxmlformats.org/officeDocument/2006/relationships" id="262" r:id="R64b06584593a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2f7f8d67549b5" /><Relationship Type="http://schemas.openxmlformats.org/officeDocument/2006/relationships/slide" Target="/ppt/slides/slide1.xml" Id="Raba9a5207e8c4f30" /><Relationship Type="http://schemas.openxmlformats.org/officeDocument/2006/relationships/slide" Target="/ppt/slides/slide2.xml" Id="Re45b5a1630754d26" /><Relationship Type="http://schemas.openxmlformats.org/officeDocument/2006/relationships/slide" Target="/ppt/slides/slide3.xml" Id="R09f1b1726f90496e" /><Relationship Type="http://schemas.openxmlformats.org/officeDocument/2006/relationships/slide" Target="/ppt/slides/slide4.xml" Id="R2ae32c90cee54add" /><Relationship Type="http://schemas.openxmlformats.org/officeDocument/2006/relationships/slide" Target="/ppt/slides/slide5.xml" Id="Rd1cf84d746094b83" /><Relationship Type="http://schemas.openxmlformats.org/officeDocument/2006/relationships/slide" Target="/ppt/slides/slide6.xml" Id="Re7cfa0e76f4348bd" /><Relationship Type="http://schemas.openxmlformats.org/officeDocument/2006/relationships/slide" Target="/ppt/slides/slide7.xml" Id="R64b06584593a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568e615be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8551757ce4bd9" /><Relationship Type="http://schemas.openxmlformats.org/officeDocument/2006/relationships/theme" Target="/ppt/slideMasters/theme/theme1.xml" Id="R23094485a37c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8551757ce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fdc557171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a970198fd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1db722cb546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c6d328dea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fb02010648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88981de05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029c6ac5441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