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760adc83e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dd6af3422447a"/>
  </p:sldMasterIdLst>
  <p:sldIdLst>
    <p:sldId xmlns:r="http://schemas.openxmlformats.org/officeDocument/2006/relationships" id="256" r:id="Rf73b69ec18a3429b"/>
    <p:sldId xmlns:r="http://schemas.openxmlformats.org/officeDocument/2006/relationships" id="257" r:id="R794a4d11d0874a26"/>
    <p:sldId xmlns:r="http://schemas.openxmlformats.org/officeDocument/2006/relationships" id="258" r:id="R2b7cf1f40e8843f7"/>
    <p:sldId xmlns:r="http://schemas.openxmlformats.org/officeDocument/2006/relationships" id="259" r:id="Rd039c9c8d4144687"/>
    <p:sldId xmlns:r="http://schemas.openxmlformats.org/officeDocument/2006/relationships" id="260" r:id="Rc3583307ab25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dd6af3422447a" /><Relationship Type="http://schemas.openxmlformats.org/officeDocument/2006/relationships/slide" Target="/ppt/slides/slide1.xml" Id="Rf73b69ec18a3429b" /><Relationship Type="http://schemas.openxmlformats.org/officeDocument/2006/relationships/slide" Target="/ppt/slides/slide2.xml" Id="R794a4d11d0874a26" /><Relationship Type="http://schemas.openxmlformats.org/officeDocument/2006/relationships/slide" Target="/ppt/slides/slide3.xml" Id="R2b7cf1f40e8843f7" /><Relationship Type="http://schemas.openxmlformats.org/officeDocument/2006/relationships/slide" Target="/ppt/slides/slide4.xml" Id="Rd039c9c8d4144687" /><Relationship Type="http://schemas.openxmlformats.org/officeDocument/2006/relationships/slide" Target="/ppt/slides/slide5.xml" Id="Rc3583307ab25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5b02b748d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880007ab43dd" /><Relationship Type="http://schemas.openxmlformats.org/officeDocument/2006/relationships/theme" Target="/ppt/slideMasters/theme/theme1.xml" Id="R81712e45b8f1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f880007ab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c1d475b7d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52797d42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7850fdda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97eedfcb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b6ab5bfed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CURATO RØNTGEN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CURATO RØNTGEN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CURATO RØNTGEN TELEMARK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CURATO RØNTGEN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CURATO RØNTGEN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CURATO RØNTGEN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983 753 213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CURATO RØNTGEN TELEMARK AS</a:t>
            </a:r>
          </a:p>
        </p:txBody>
      </p:sp>
    </p:spTree>
  </p:cSld>
  <p:clrMapOvr>
    <a:masterClrMapping xmlns:a="http://schemas.openxmlformats.org/drawingml/2006/main"/>
  </p:clrMapOvr>
</p:sld>
</file>