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0cdadb9d1542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feffbb79bd4cba"/>
  </p:sldMasterIdLst>
  <p:sldIdLst>
    <p:sldId xmlns:r="http://schemas.openxmlformats.org/officeDocument/2006/relationships" id="256" r:id="Rf754f74c5cda4f75"/>
    <p:sldId xmlns:r="http://schemas.openxmlformats.org/officeDocument/2006/relationships" id="257" r:id="R7a541d7c937d4ba1"/>
    <p:sldId xmlns:r="http://schemas.openxmlformats.org/officeDocument/2006/relationships" id="258" r:id="R39472be452ca406d"/>
    <p:sldId xmlns:r="http://schemas.openxmlformats.org/officeDocument/2006/relationships" id="259" r:id="R9f167505803f4944"/>
    <p:sldId xmlns:r="http://schemas.openxmlformats.org/officeDocument/2006/relationships" id="260" r:id="Rd3afe8122ef94c2d"/>
    <p:sldId xmlns:r="http://schemas.openxmlformats.org/officeDocument/2006/relationships" id="261" r:id="R2057ee3ebcaf4be0"/>
    <p:sldId xmlns:r="http://schemas.openxmlformats.org/officeDocument/2006/relationships" id="262" r:id="R1f59e9b14c6242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feffbb79bd4cba" /><Relationship Type="http://schemas.openxmlformats.org/officeDocument/2006/relationships/slide" Target="/ppt/slides/slide1.xml" Id="Rf754f74c5cda4f75" /><Relationship Type="http://schemas.openxmlformats.org/officeDocument/2006/relationships/slide" Target="/ppt/slides/slide2.xml" Id="R7a541d7c937d4ba1" /><Relationship Type="http://schemas.openxmlformats.org/officeDocument/2006/relationships/slide" Target="/ppt/slides/slide3.xml" Id="R39472be452ca406d" /><Relationship Type="http://schemas.openxmlformats.org/officeDocument/2006/relationships/slide" Target="/ppt/slides/slide4.xml" Id="R9f167505803f4944" /><Relationship Type="http://schemas.openxmlformats.org/officeDocument/2006/relationships/slide" Target="/ppt/slides/slide5.xml" Id="Rd3afe8122ef94c2d" /><Relationship Type="http://schemas.openxmlformats.org/officeDocument/2006/relationships/slide" Target="/ppt/slides/slide6.xml" Id="R2057ee3ebcaf4be0" /><Relationship Type="http://schemas.openxmlformats.org/officeDocument/2006/relationships/slide" Target="/ppt/slides/slide7.xml" Id="R1f59e9b14c6242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d9020ed1d347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e15b975c74c55" /><Relationship Type="http://schemas.openxmlformats.org/officeDocument/2006/relationships/theme" Target="/ppt/slideMasters/theme/theme1.xml" Id="Rc96d4fdbba584e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6e15b975c74c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e18a441d343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e5a53163a4d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12a64b51c4e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d37e3a48a4d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d197d884e47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c9054b6b243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bf409b2f941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RINGERIKE REDNING OG ASSISTANSESENTRAL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RINGERIKE REDNING OG ASSISTANSESENTRAL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RINGERIKE REDNING OG ASSISTANSESENTRAL AS ble etablert [år] og holder til i Røyse.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RINGERIKE REDNING OG ASSISTANSESENTRAL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RINGERIKE REDNING OG ASSISTANSESENTRAL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RINGERIKE REDNING OG ASSISTANSESENTRAL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496 166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556 095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RINGERIKE REDNING OG ASSISTANSESENTRAL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KARLSTAD BJØRN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RINGERIKE REDNING OG ASSISTANSESENTRAL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Garntangen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3530 Røyse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hoenefoss@falcknett.no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983 737 838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RINGERIKE REDNING OG ASSISTANSESENTRAL AS</a:t>
            </a:r>
          </a:p>
        </p:txBody>
      </p:sp>
    </p:spTree>
  </p:cSld>
  <p:clrMapOvr>
    <a:masterClrMapping xmlns:a="http://schemas.openxmlformats.org/drawingml/2006/main"/>
  </p:clrMapOvr>
</p:sld>
</file>