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7d6f22a0b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a45930df148dd"/>
  </p:sldMasterIdLst>
  <p:sldIdLst>
    <p:sldId xmlns:r="http://schemas.openxmlformats.org/officeDocument/2006/relationships" id="256" r:id="Rba629b77fbd34c06"/>
    <p:sldId xmlns:r="http://schemas.openxmlformats.org/officeDocument/2006/relationships" id="257" r:id="Ra48bcb0f366f493b"/>
    <p:sldId xmlns:r="http://schemas.openxmlformats.org/officeDocument/2006/relationships" id="258" r:id="Ra24ffa3f7fbd4745"/>
    <p:sldId xmlns:r="http://schemas.openxmlformats.org/officeDocument/2006/relationships" id="259" r:id="R96013208fe0d40fc"/>
    <p:sldId xmlns:r="http://schemas.openxmlformats.org/officeDocument/2006/relationships" id="260" r:id="R7fbe3751b72f4c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a45930df148dd" /><Relationship Type="http://schemas.openxmlformats.org/officeDocument/2006/relationships/slide" Target="/ppt/slides/slide1.xml" Id="Rba629b77fbd34c06" /><Relationship Type="http://schemas.openxmlformats.org/officeDocument/2006/relationships/slide" Target="/ppt/slides/slide2.xml" Id="Ra48bcb0f366f493b" /><Relationship Type="http://schemas.openxmlformats.org/officeDocument/2006/relationships/slide" Target="/ppt/slides/slide3.xml" Id="Ra24ffa3f7fbd4745" /><Relationship Type="http://schemas.openxmlformats.org/officeDocument/2006/relationships/slide" Target="/ppt/slides/slide4.xml" Id="R96013208fe0d40fc" /><Relationship Type="http://schemas.openxmlformats.org/officeDocument/2006/relationships/slide" Target="/ppt/slides/slide5.xml" Id="R7fbe3751b72f4c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0856c513547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4538e990243d5" /><Relationship Type="http://schemas.openxmlformats.org/officeDocument/2006/relationships/theme" Target="/ppt/slideMasters/theme/theme1.xml" Id="R4b6c768d209e4b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84538e9902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8e9b3b42643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22d24a3af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bbc9171b346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8ea3937f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b40afd7a24b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MINDEMYREN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MINDEMYREN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983 728 685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MINDEMYREN HOLDING AS</a:t>
            </a:r>
          </a:p>
        </p:txBody>
      </p:sp>
    </p:spTree>
  </p:cSld>
  <p:clrMapOvr>
    <a:masterClrMapping xmlns:a="http://schemas.openxmlformats.org/drawingml/2006/main"/>
  </p:clrMapOvr>
</p:sld>
</file>