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7cb525fbc4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3a1f70f164a40"/>
  </p:sldMasterIdLst>
  <p:sldIdLst>
    <p:sldId xmlns:r="http://schemas.openxmlformats.org/officeDocument/2006/relationships" id="256" r:id="R2476434c81284276"/>
    <p:sldId xmlns:r="http://schemas.openxmlformats.org/officeDocument/2006/relationships" id="257" r:id="Rf8adaf65abfc4834"/>
    <p:sldId xmlns:r="http://schemas.openxmlformats.org/officeDocument/2006/relationships" id="258" r:id="Rcabd43d395294a23"/>
    <p:sldId xmlns:r="http://schemas.openxmlformats.org/officeDocument/2006/relationships" id="259" r:id="R707b08c87b6d4b74"/>
    <p:sldId xmlns:r="http://schemas.openxmlformats.org/officeDocument/2006/relationships" id="260" r:id="Rcd4ab1924727478b"/>
    <p:sldId xmlns:r="http://schemas.openxmlformats.org/officeDocument/2006/relationships" id="261" r:id="Rf1a67f780fef479c"/>
    <p:sldId xmlns:r="http://schemas.openxmlformats.org/officeDocument/2006/relationships" id="262" r:id="Rb3e443258392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3a1f70f164a40" /><Relationship Type="http://schemas.openxmlformats.org/officeDocument/2006/relationships/slide" Target="/ppt/slides/slide1.xml" Id="R2476434c81284276" /><Relationship Type="http://schemas.openxmlformats.org/officeDocument/2006/relationships/slide" Target="/ppt/slides/slide2.xml" Id="Rf8adaf65abfc4834" /><Relationship Type="http://schemas.openxmlformats.org/officeDocument/2006/relationships/slide" Target="/ppt/slides/slide3.xml" Id="Rcabd43d395294a23" /><Relationship Type="http://schemas.openxmlformats.org/officeDocument/2006/relationships/slide" Target="/ppt/slides/slide4.xml" Id="R707b08c87b6d4b74" /><Relationship Type="http://schemas.openxmlformats.org/officeDocument/2006/relationships/slide" Target="/ppt/slides/slide5.xml" Id="Rcd4ab1924727478b" /><Relationship Type="http://schemas.openxmlformats.org/officeDocument/2006/relationships/slide" Target="/ppt/slides/slide6.xml" Id="Rf1a67f780fef479c" /><Relationship Type="http://schemas.openxmlformats.org/officeDocument/2006/relationships/slide" Target="/ppt/slides/slide7.xml" Id="Rb3e443258392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7c401b9cb4c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e8c7d045b4f79" /><Relationship Type="http://schemas.openxmlformats.org/officeDocument/2006/relationships/theme" Target="/ppt/slideMasters/theme/theme1.xml" Id="R940dd9631603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ce8c7d045b4f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344dde36c4d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ba93a78644b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7d1ef8f554b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9d14d6f59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7abe63cb9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373b5ce4049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4046663be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FABRITIUS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FABRITIUS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97 873 000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45 217 000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1 678 797 000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5 044 539 000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GJELSTEN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www.fabritius.no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983 728 340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FABRITIUS GRUPPEN AS</a:t>
            </a:r>
          </a:p>
        </p:txBody>
      </p:sp>
    </p:spTree>
  </p:cSld>
  <p:clrMapOvr>
    <a:masterClrMapping xmlns:a="http://schemas.openxmlformats.org/drawingml/2006/main"/>
  </p:clrMapOvr>
</p:sld>
</file>