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efd5ad505145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1a7f5879804221"/>
  </p:sldMasterIdLst>
  <p:sldIdLst>
    <p:sldId xmlns:r="http://schemas.openxmlformats.org/officeDocument/2006/relationships" id="256" r:id="R292d42a4483745b5"/>
    <p:sldId xmlns:r="http://schemas.openxmlformats.org/officeDocument/2006/relationships" id="257" r:id="R39382b89e942403b"/>
    <p:sldId xmlns:r="http://schemas.openxmlformats.org/officeDocument/2006/relationships" id="258" r:id="R6b060ba5b3c9455b"/>
    <p:sldId xmlns:r="http://schemas.openxmlformats.org/officeDocument/2006/relationships" id="259" r:id="R964c51f9b8074161"/>
    <p:sldId xmlns:r="http://schemas.openxmlformats.org/officeDocument/2006/relationships" id="260" r:id="R4a87c881152c4c25"/>
    <p:sldId xmlns:r="http://schemas.openxmlformats.org/officeDocument/2006/relationships" id="261" r:id="R0a92a4933c0f4612"/>
    <p:sldId xmlns:r="http://schemas.openxmlformats.org/officeDocument/2006/relationships" id="262" r:id="Rc22d7c7632114d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1a7f5879804221" /><Relationship Type="http://schemas.openxmlformats.org/officeDocument/2006/relationships/slide" Target="/ppt/slides/slide1.xml" Id="R292d42a4483745b5" /><Relationship Type="http://schemas.openxmlformats.org/officeDocument/2006/relationships/slide" Target="/ppt/slides/slide2.xml" Id="R39382b89e942403b" /><Relationship Type="http://schemas.openxmlformats.org/officeDocument/2006/relationships/slide" Target="/ppt/slides/slide3.xml" Id="R6b060ba5b3c9455b" /><Relationship Type="http://schemas.openxmlformats.org/officeDocument/2006/relationships/slide" Target="/ppt/slides/slide4.xml" Id="R964c51f9b8074161" /><Relationship Type="http://schemas.openxmlformats.org/officeDocument/2006/relationships/slide" Target="/ppt/slides/slide5.xml" Id="R4a87c881152c4c25" /><Relationship Type="http://schemas.openxmlformats.org/officeDocument/2006/relationships/slide" Target="/ppt/slides/slide6.xml" Id="R0a92a4933c0f4612" /><Relationship Type="http://schemas.openxmlformats.org/officeDocument/2006/relationships/slide" Target="/ppt/slides/slide7.xml" Id="Rc22d7c7632114d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4788dce1bc45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7df8d6f284141" /><Relationship Type="http://schemas.openxmlformats.org/officeDocument/2006/relationships/theme" Target="/ppt/slideMasters/theme/theme1.xml" Id="R66aa439da56a4a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87df8d6f2841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4c10116ec48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4be96be1843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755561f4141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ebc48fa5c44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100d405174d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dc6b90bc146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d049dfe754a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TOPPEN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TOPPEN INVEST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Naxbie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4878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einar-ikt@hotmail.com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