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057a4bc21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d6693407f490f"/>
  </p:sldMasterIdLst>
  <p:sldIdLst>
    <p:sldId xmlns:r="http://schemas.openxmlformats.org/officeDocument/2006/relationships" id="256" r:id="Rfd4dedca2ac24ad6"/>
    <p:sldId xmlns:r="http://schemas.openxmlformats.org/officeDocument/2006/relationships" id="257" r:id="Red0b4cd926174325"/>
    <p:sldId xmlns:r="http://schemas.openxmlformats.org/officeDocument/2006/relationships" id="258" r:id="R565fd0fafa904ddf"/>
    <p:sldId xmlns:r="http://schemas.openxmlformats.org/officeDocument/2006/relationships" id="259" r:id="Rf4aa6cd7fab44d2f"/>
    <p:sldId xmlns:r="http://schemas.openxmlformats.org/officeDocument/2006/relationships" id="260" r:id="R249f18ac5f64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d6693407f490f" /><Relationship Type="http://schemas.openxmlformats.org/officeDocument/2006/relationships/slide" Target="/ppt/slides/slide1.xml" Id="Rfd4dedca2ac24ad6" /><Relationship Type="http://schemas.openxmlformats.org/officeDocument/2006/relationships/slide" Target="/ppt/slides/slide2.xml" Id="Red0b4cd926174325" /><Relationship Type="http://schemas.openxmlformats.org/officeDocument/2006/relationships/slide" Target="/ppt/slides/slide3.xml" Id="R565fd0fafa904ddf" /><Relationship Type="http://schemas.openxmlformats.org/officeDocument/2006/relationships/slide" Target="/ppt/slides/slide4.xml" Id="Rf4aa6cd7fab44d2f" /><Relationship Type="http://schemas.openxmlformats.org/officeDocument/2006/relationships/slide" Target="/ppt/slides/slide5.xml" Id="R249f18ac5f64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d52731830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12de36889411d" /><Relationship Type="http://schemas.openxmlformats.org/officeDocument/2006/relationships/theme" Target="/ppt/slideMasters/theme/theme1.xml" Id="Re70dca1c1b23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b12de36889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a3c5ace9c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bc9d59dec43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bc7c5e3a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0d4ffb3fa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712239ce44a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EVIDENSIA TRONDHEIM DYREHOSPITAL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EVIDENSIA TRONDHEIM DYREHOSPITAL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EVIDENSIA TRONDHEIM DYREHOSPITAL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EVIDENSIA TRONDHEIM DYREHOSPITAL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EVIDENSIA TRONDHEIM DYREHOSPITAL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EVIDENSIA TRONDHEIM DYREHOSPITAL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983 717 217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EVIDENSIA TRONDHEIM DYREHOSPITAL AS</a:t>
            </a:r>
          </a:p>
        </p:txBody>
      </p:sp>
    </p:spTree>
  </p:cSld>
  <p:clrMapOvr>
    <a:masterClrMapping xmlns:a="http://schemas.openxmlformats.org/drawingml/2006/main"/>
  </p:clrMapOvr>
</p:sld>
</file>