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d7dc524c284b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cfb3da3894be5"/>
  </p:sldMasterIdLst>
  <p:sldIdLst>
    <p:sldId xmlns:r="http://schemas.openxmlformats.org/officeDocument/2006/relationships" id="256" r:id="R26109b8ee418484d"/>
    <p:sldId xmlns:r="http://schemas.openxmlformats.org/officeDocument/2006/relationships" id="257" r:id="Rdaf3c4b8cabf45f6"/>
    <p:sldId xmlns:r="http://schemas.openxmlformats.org/officeDocument/2006/relationships" id="258" r:id="R19540b912ba64f48"/>
    <p:sldId xmlns:r="http://schemas.openxmlformats.org/officeDocument/2006/relationships" id="259" r:id="R9c3f93877018422a"/>
    <p:sldId xmlns:r="http://schemas.openxmlformats.org/officeDocument/2006/relationships" id="260" r:id="R4bf8ad8bc64142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cfb3da3894be5" /><Relationship Type="http://schemas.openxmlformats.org/officeDocument/2006/relationships/slide" Target="/ppt/slides/slide1.xml" Id="R26109b8ee418484d" /><Relationship Type="http://schemas.openxmlformats.org/officeDocument/2006/relationships/slide" Target="/ppt/slides/slide2.xml" Id="Rdaf3c4b8cabf45f6" /><Relationship Type="http://schemas.openxmlformats.org/officeDocument/2006/relationships/slide" Target="/ppt/slides/slide3.xml" Id="R19540b912ba64f48" /><Relationship Type="http://schemas.openxmlformats.org/officeDocument/2006/relationships/slide" Target="/ppt/slides/slide4.xml" Id="R9c3f93877018422a" /><Relationship Type="http://schemas.openxmlformats.org/officeDocument/2006/relationships/slide" Target="/ppt/slides/slide5.xml" Id="R4bf8ad8bc64142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577f5982746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df38a73a44934" /><Relationship Type="http://schemas.openxmlformats.org/officeDocument/2006/relationships/theme" Target="/ppt/slideMasters/theme/theme1.xml" Id="R879aca1c079d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7df38a73a4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f8a133cfa49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0dc22e8df49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0b3530fe948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3494a19434d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11188bfdc4d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SCHEI BIL OG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SCHEI BIL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SCHEI BIL OG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SCHEI BIL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SCHEI BIL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SCHEI BIL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983 700 586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SCHEI BIL OG MASKIN AS</a:t>
            </a:r>
          </a:p>
        </p:txBody>
      </p:sp>
    </p:spTree>
  </p:cSld>
  <p:clrMapOvr>
    <a:masterClrMapping xmlns:a="http://schemas.openxmlformats.org/drawingml/2006/main"/>
  </p:clrMapOvr>
</p:sld>
</file>