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d110bd43364b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f4aa898fe24214"/>
  </p:sldMasterIdLst>
  <p:sldIdLst>
    <p:sldId xmlns:r="http://schemas.openxmlformats.org/officeDocument/2006/relationships" id="256" r:id="R8b968f39e1cf43d4"/>
    <p:sldId xmlns:r="http://schemas.openxmlformats.org/officeDocument/2006/relationships" id="257" r:id="R35667c0b2b8e4b65"/>
    <p:sldId xmlns:r="http://schemas.openxmlformats.org/officeDocument/2006/relationships" id="258" r:id="R4e39fc90dfa84a73"/>
    <p:sldId xmlns:r="http://schemas.openxmlformats.org/officeDocument/2006/relationships" id="259" r:id="R7c0f78403da74551"/>
    <p:sldId xmlns:r="http://schemas.openxmlformats.org/officeDocument/2006/relationships" id="260" r:id="R1290532fce464a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f4aa898fe24214" /><Relationship Type="http://schemas.openxmlformats.org/officeDocument/2006/relationships/slide" Target="/ppt/slides/slide1.xml" Id="R8b968f39e1cf43d4" /><Relationship Type="http://schemas.openxmlformats.org/officeDocument/2006/relationships/slide" Target="/ppt/slides/slide2.xml" Id="R35667c0b2b8e4b65" /><Relationship Type="http://schemas.openxmlformats.org/officeDocument/2006/relationships/slide" Target="/ppt/slides/slide3.xml" Id="R4e39fc90dfa84a73" /><Relationship Type="http://schemas.openxmlformats.org/officeDocument/2006/relationships/slide" Target="/ppt/slides/slide4.xml" Id="R7c0f78403da74551" /><Relationship Type="http://schemas.openxmlformats.org/officeDocument/2006/relationships/slide" Target="/ppt/slides/slide5.xml" Id="R1290532fce464a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85fe285f654c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3f8a1a6b54d1d" /><Relationship Type="http://schemas.openxmlformats.org/officeDocument/2006/relationships/theme" Target="/ppt/slideMasters/theme/theme1.xml" Id="Rdf5bb41a384d44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93f8a1a6b54d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056c9a24142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70e78fc8846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961d659514e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d01a362474d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250ba808244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FINDEXA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FINDEXA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FINDEXA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FINDEXA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FINDEXA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FINDEXA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983 689 876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FINDEXA II AS</a:t>
            </a:r>
          </a:p>
        </p:txBody>
      </p:sp>
    </p:spTree>
  </p:cSld>
  <p:clrMapOvr>
    <a:masterClrMapping xmlns:a="http://schemas.openxmlformats.org/drawingml/2006/main"/>
  </p:clrMapOvr>
</p:sld>
</file>