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176028706d44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1bbada3764436a"/>
  </p:sldMasterIdLst>
  <p:sldIdLst>
    <p:sldId xmlns:r="http://schemas.openxmlformats.org/officeDocument/2006/relationships" id="256" r:id="R5d433026ac4949a2"/>
    <p:sldId xmlns:r="http://schemas.openxmlformats.org/officeDocument/2006/relationships" id="257" r:id="Raf7e00a4ee7145df"/>
    <p:sldId xmlns:r="http://schemas.openxmlformats.org/officeDocument/2006/relationships" id="258" r:id="Rc014e80ca7794096"/>
    <p:sldId xmlns:r="http://schemas.openxmlformats.org/officeDocument/2006/relationships" id="259" r:id="Ra960da9afda14e2d"/>
    <p:sldId xmlns:r="http://schemas.openxmlformats.org/officeDocument/2006/relationships" id="260" r:id="Rd5624901282e41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1bbada3764436a" /><Relationship Type="http://schemas.openxmlformats.org/officeDocument/2006/relationships/slide" Target="/ppt/slides/slide1.xml" Id="R5d433026ac4949a2" /><Relationship Type="http://schemas.openxmlformats.org/officeDocument/2006/relationships/slide" Target="/ppt/slides/slide2.xml" Id="Raf7e00a4ee7145df" /><Relationship Type="http://schemas.openxmlformats.org/officeDocument/2006/relationships/slide" Target="/ppt/slides/slide3.xml" Id="Rc014e80ca7794096" /><Relationship Type="http://schemas.openxmlformats.org/officeDocument/2006/relationships/slide" Target="/ppt/slides/slide4.xml" Id="Ra960da9afda14e2d" /><Relationship Type="http://schemas.openxmlformats.org/officeDocument/2006/relationships/slide" Target="/ppt/slides/slide5.xml" Id="Rd5624901282e41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9573710f1e48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c67bfbf770435d" /><Relationship Type="http://schemas.openxmlformats.org/officeDocument/2006/relationships/theme" Target="/ppt/slideMasters/theme/theme1.xml" Id="R13a5d212bef24a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c67bfbf77043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3f5a0970a047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2a600c62e04f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df5f00b3384d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4091ec5704b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a4ed53d0104e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LEIEBO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LEIEBO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LEIEBO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LEIEBO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LEIEBO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LEIEBO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983 686 885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LEIEBO AS</a:t>
            </a:r>
          </a:p>
        </p:txBody>
      </p:sp>
    </p:spTree>
  </p:cSld>
  <p:clrMapOvr>
    <a:masterClrMapping xmlns:a="http://schemas.openxmlformats.org/drawingml/2006/main"/>
  </p:clrMapOvr>
</p:sld>
</file>