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58ea4c9acd41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b0ec211ea04e17"/>
  </p:sldMasterIdLst>
  <p:sldIdLst>
    <p:sldId xmlns:r="http://schemas.openxmlformats.org/officeDocument/2006/relationships" id="256" r:id="R93a0d22a2c16480f"/>
    <p:sldId xmlns:r="http://schemas.openxmlformats.org/officeDocument/2006/relationships" id="257" r:id="Rf47311574ecb4ae8"/>
    <p:sldId xmlns:r="http://schemas.openxmlformats.org/officeDocument/2006/relationships" id="258" r:id="R1ad6fa8a95714410"/>
    <p:sldId xmlns:r="http://schemas.openxmlformats.org/officeDocument/2006/relationships" id="259" r:id="Rb07e132c988443f1"/>
    <p:sldId xmlns:r="http://schemas.openxmlformats.org/officeDocument/2006/relationships" id="260" r:id="Rd1eeaba718414e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b0ec211ea04e17" /><Relationship Type="http://schemas.openxmlformats.org/officeDocument/2006/relationships/slide" Target="/ppt/slides/slide1.xml" Id="R93a0d22a2c16480f" /><Relationship Type="http://schemas.openxmlformats.org/officeDocument/2006/relationships/slide" Target="/ppt/slides/slide2.xml" Id="Rf47311574ecb4ae8" /><Relationship Type="http://schemas.openxmlformats.org/officeDocument/2006/relationships/slide" Target="/ppt/slides/slide3.xml" Id="R1ad6fa8a95714410" /><Relationship Type="http://schemas.openxmlformats.org/officeDocument/2006/relationships/slide" Target="/ppt/slides/slide4.xml" Id="Rb07e132c988443f1" /><Relationship Type="http://schemas.openxmlformats.org/officeDocument/2006/relationships/slide" Target="/ppt/slides/slide5.xml" Id="Rd1eeaba718414e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2099478b8546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29deed62a4d55" /><Relationship Type="http://schemas.openxmlformats.org/officeDocument/2006/relationships/theme" Target="/ppt/slideMasters/theme/theme1.xml" Id="R3d28ee08d78e4f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629deed62a4d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287d8ff9f48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2cd059a2041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300da6c6e42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ee5ca0369e42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ec83e27c349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ELEARN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ELEARN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ELEARN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ELEARN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ELEARN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ELEARN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983 676 200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ELEARN CONSULTING AS</a:t>
            </a:r>
          </a:p>
        </p:txBody>
      </p:sp>
    </p:spTree>
  </p:cSld>
  <p:clrMapOvr>
    <a:masterClrMapping xmlns:a="http://schemas.openxmlformats.org/drawingml/2006/main"/>
  </p:clrMapOvr>
</p:sld>
</file>