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af39d662f874ea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1cff7336a8d4fb1"/>
  </p:sldMasterIdLst>
  <p:sldIdLst>
    <p:sldId xmlns:r="http://schemas.openxmlformats.org/officeDocument/2006/relationships" id="256" r:id="R1448d278bb814641"/>
    <p:sldId xmlns:r="http://schemas.openxmlformats.org/officeDocument/2006/relationships" id="257" r:id="R4d488a7463a74cf2"/>
    <p:sldId xmlns:r="http://schemas.openxmlformats.org/officeDocument/2006/relationships" id="258" r:id="Rd22ec4ec401240e2"/>
    <p:sldId xmlns:r="http://schemas.openxmlformats.org/officeDocument/2006/relationships" id="259" r:id="R7b8bfcd98c7046a4"/>
    <p:sldId xmlns:r="http://schemas.openxmlformats.org/officeDocument/2006/relationships" id="260" r:id="R7ab7f5f4167e480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1cff7336a8d4fb1" /><Relationship Type="http://schemas.openxmlformats.org/officeDocument/2006/relationships/slide" Target="/ppt/slides/slide1.xml" Id="R1448d278bb814641" /><Relationship Type="http://schemas.openxmlformats.org/officeDocument/2006/relationships/slide" Target="/ppt/slides/slide2.xml" Id="R4d488a7463a74cf2" /><Relationship Type="http://schemas.openxmlformats.org/officeDocument/2006/relationships/slide" Target="/ppt/slides/slide3.xml" Id="Rd22ec4ec401240e2" /><Relationship Type="http://schemas.openxmlformats.org/officeDocument/2006/relationships/slide" Target="/ppt/slides/slide4.xml" Id="R7b8bfcd98c7046a4" /><Relationship Type="http://schemas.openxmlformats.org/officeDocument/2006/relationships/slide" Target="/ppt/slides/slide5.xml" Id="R7ab7f5f4167e480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a8138c7eab84a9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eb4dd8c7e7447e" /><Relationship Type="http://schemas.openxmlformats.org/officeDocument/2006/relationships/theme" Target="/ppt/slideMasters/theme/theme1.xml" Id="Rc4b0e72289354af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3eb4dd8c7e7447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b97f3a76f246c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7d1967702e4cd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c3dd5410ef4e2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17709e41ca4c3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99e651630c474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ZISSOR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ZISSOR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ZISSOR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ZISSOR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ZISSOR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ZISSOR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983 670 083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ZISSOR AS</a:t>
            </a:r>
          </a:p>
        </p:txBody>
      </p:sp>
    </p:spTree>
  </p:cSld>
  <p:clrMapOvr>
    <a:masterClrMapping xmlns:a="http://schemas.openxmlformats.org/drawingml/2006/main"/>
  </p:clrMapOvr>
</p:sld>
</file>