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dbc0dca2447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d3efb861d9481f"/>
  </p:sldMasterIdLst>
  <p:sldIdLst>
    <p:sldId xmlns:r="http://schemas.openxmlformats.org/officeDocument/2006/relationships" id="256" r:id="R1e75d40a970d4604"/>
    <p:sldId xmlns:r="http://schemas.openxmlformats.org/officeDocument/2006/relationships" id="257" r:id="R6356c4f62b124e28"/>
    <p:sldId xmlns:r="http://schemas.openxmlformats.org/officeDocument/2006/relationships" id="258" r:id="R45186ffe70004301"/>
    <p:sldId xmlns:r="http://schemas.openxmlformats.org/officeDocument/2006/relationships" id="259" r:id="R47fcf365469047f3"/>
    <p:sldId xmlns:r="http://schemas.openxmlformats.org/officeDocument/2006/relationships" id="260" r:id="R2f923694f9f44d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3efb861d9481f" /><Relationship Type="http://schemas.openxmlformats.org/officeDocument/2006/relationships/slide" Target="/ppt/slides/slide1.xml" Id="R1e75d40a970d4604" /><Relationship Type="http://schemas.openxmlformats.org/officeDocument/2006/relationships/slide" Target="/ppt/slides/slide2.xml" Id="R6356c4f62b124e28" /><Relationship Type="http://schemas.openxmlformats.org/officeDocument/2006/relationships/slide" Target="/ppt/slides/slide3.xml" Id="R45186ffe70004301" /><Relationship Type="http://schemas.openxmlformats.org/officeDocument/2006/relationships/slide" Target="/ppt/slides/slide4.xml" Id="R47fcf365469047f3" /><Relationship Type="http://schemas.openxmlformats.org/officeDocument/2006/relationships/slide" Target="/ppt/slides/slide5.xml" Id="R2f923694f9f44d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89e23ed31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0c5f3a8a04f36" /><Relationship Type="http://schemas.openxmlformats.org/officeDocument/2006/relationships/theme" Target="/ppt/slideMasters/theme/theme1.xml" Id="R733f2d6a363247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00c5f3a8a04f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86507c2c549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ba4edccca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2ab114dcc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adc73808746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ea9928e72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983 670 067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WINDER AS</a:t>
            </a:r>
          </a:p>
        </p:txBody>
      </p:sp>
    </p:spTree>
  </p:cSld>
  <p:clrMapOvr>
    <a:masterClrMapping xmlns:a="http://schemas.openxmlformats.org/drawingml/2006/main"/>
  </p:clrMapOvr>
</p:sld>
</file>