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9925c871ed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858f7f59c44d99"/>
  </p:sldMasterIdLst>
  <p:sldIdLst>
    <p:sldId xmlns:r="http://schemas.openxmlformats.org/officeDocument/2006/relationships" id="256" r:id="Rb22dc3581f294efd"/>
    <p:sldId xmlns:r="http://schemas.openxmlformats.org/officeDocument/2006/relationships" id="257" r:id="R2c021fb7f0dd45bb"/>
    <p:sldId xmlns:r="http://schemas.openxmlformats.org/officeDocument/2006/relationships" id="258" r:id="R499fa62286894fd2"/>
    <p:sldId xmlns:r="http://schemas.openxmlformats.org/officeDocument/2006/relationships" id="259" r:id="R7ab22f4549134444"/>
    <p:sldId xmlns:r="http://schemas.openxmlformats.org/officeDocument/2006/relationships" id="260" r:id="R55e3a617370f47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58f7f59c44d99" /><Relationship Type="http://schemas.openxmlformats.org/officeDocument/2006/relationships/slide" Target="/ppt/slides/slide1.xml" Id="Rb22dc3581f294efd" /><Relationship Type="http://schemas.openxmlformats.org/officeDocument/2006/relationships/slide" Target="/ppt/slides/slide2.xml" Id="R2c021fb7f0dd45bb" /><Relationship Type="http://schemas.openxmlformats.org/officeDocument/2006/relationships/slide" Target="/ppt/slides/slide3.xml" Id="R499fa62286894fd2" /><Relationship Type="http://schemas.openxmlformats.org/officeDocument/2006/relationships/slide" Target="/ppt/slides/slide4.xml" Id="R7ab22f4549134444" /><Relationship Type="http://schemas.openxmlformats.org/officeDocument/2006/relationships/slide" Target="/ppt/slides/slide5.xml" Id="R55e3a617370f47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d4905ae17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f8c78bbd041f2" /><Relationship Type="http://schemas.openxmlformats.org/officeDocument/2006/relationships/theme" Target="/ppt/slideMasters/theme/theme1.xml" Id="R7dc804a015a746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af8c78bbd041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e980f81d148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02810f4f24a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c491ea97f4a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5661168d2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20e99542446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SAGATEX HOLDING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SAGATEX HOLDING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SAGATEX HOLDING ASA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SAGATEX HOLDING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SAGATEX HOLDING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SAGATEX HOLDING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983 670 032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SAGATEX HOLDING ASA</a:t>
            </a:r>
          </a:p>
        </p:txBody>
      </p:sp>
    </p:spTree>
  </p:cSld>
  <p:clrMapOvr>
    <a:masterClrMapping xmlns:a="http://schemas.openxmlformats.org/drawingml/2006/main"/>
  </p:clrMapOvr>
</p:sld>
</file>