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ea1b09598642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5a95402b124185"/>
  </p:sldMasterIdLst>
  <p:sldIdLst>
    <p:sldId xmlns:r="http://schemas.openxmlformats.org/officeDocument/2006/relationships" id="256" r:id="R925d213ec2f549f3"/>
    <p:sldId xmlns:r="http://schemas.openxmlformats.org/officeDocument/2006/relationships" id="257" r:id="R27b8fd06613e4736"/>
    <p:sldId xmlns:r="http://schemas.openxmlformats.org/officeDocument/2006/relationships" id="258" r:id="R2b3732bd231b4c35"/>
    <p:sldId xmlns:r="http://schemas.openxmlformats.org/officeDocument/2006/relationships" id="259" r:id="Rab778d2ce58148d1"/>
    <p:sldId xmlns:r="http://schemas.openxmlformats.org/officeDocument/2006/relationships" id="260" r:id="R1be17a6c172247ac"/>
    <p:sldId xmlns:r="http://schemas.openxmlformats.org/officeDocument/2006/relationships" id="261" r:id="Ra8c569922afb45a4"/>
    <p:sldId xmlns:r="http://schemas.openxmlformats.org/officeDocument/2006/relationships" id="262" r:id="R8ca5ef16af0040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5a95402b124185" /><Relationship Type="http://schemas.openxmlformats.org/officeDocument/2006/relationships/slide" Target="/ppt/slides/slide1.xml" Id="R925d213ec2f549f3" /><Relationship Type="http://schemas.openxmlformats.org/officeDocument/2006/relationships/slide" Target="/ppt/slides/slide2.xml" Id="R27b8fd06613e4736" /><Relationship Type="http://schemas.openxmlformats.org/officeDocument/2006/relationships/slide" Target="/ppt/slides/slide3.xml" Id="R2b3732bd231b4c35" /><Relationship Type="http://schemas.openxmlformats.org/officeDocument/2006/relationships/slide" Target="/ppt/slides/slide4.xml" Id="Rab778d2ce58148d1" /><Relationship Type="http://schemas.openxmlformats.org/officeDocument/2006/relationships/slide" Target="/ppt/slides/slide5.xml" Id="R1be17a6c172247ac" /><Relationship Type="http://schemas.openxmlformats.org/officeDocument/2006/relationships/slide" Target="/ppt/slides/slide6.xml" Id="Ra8c569922afb45a4" /><Relationship Type="http://schemas.openxmlformats.org/officeDocument/2006/relationships/slide" Target="/ppt/slides/slide7.xml" Id="R8ca5ef16af0040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95e6fd8b6944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be0649aca4256" /><Relationship Type="http://schemas.openxmlformats.org/officeDocument/2006/relationships/theme" Target="/ppt/slideMasters/theme/theme1.xml" Id="R3097a84217c447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4be0649aca42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4217807a348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1a4795e4b4a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4b4772b644c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de40773ca4f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b7ad3f51b42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118e1b4ac40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b1140847b40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SØRKAPP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SØRKAPP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SØRKAPP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SØRKAPP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SØRKAPP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SØRKAPP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3 778 258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48 892 321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50 457 057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SØRKAPP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SANDSGAARD INVEST AS  –  39,5 %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WALTHER INVEST AS  –  39,5 %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TNET HOLDING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HØVRING LUDVIG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WÆHLER TORSTEIN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NORBERG ERIK OLAF HUSEBØ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SØRKAPP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983 668 631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SØRKAPP AS</a:t>
            </a:r>
          </a:p>
        </p:txBody>
      </p:sp>
    </p:spTree>
  </p:cSld>
  <p:clrMapOvr>
    <a:masterClrMapping xmlns:a="http://schemas.openxmlformats.org/drawingml/2006/main"/>
  </p:clrMapOvr>
</p:sld>
</file>