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e2892843d94d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06a4228dbd450a"/>
  </p:sldMasterIdLst>
  <p:sldIdLst>
    <p:sldId xmlns:r="http://schemas.openxmlformats.org/officeDocument/2006/relationships" id="256" r:id="R4d79cae60d8842ea"/>
    <p:sldId xmlns:r="http://schemas.openxmlformats.org/officeDocument/2006/relationships" id="257" r:id="R8741a93e7f1e4ca4"/>
    <p:sldId xmlns:r="http://schemas.openxmlformats.org/officeDocument/2006/relationships" id="258" r:id="R91b7f7f275464962"/>
    <p:sldId xmlns:r="http://schemas.openxmlformats.org/officeDocument/2006/relationships" id="259" r:id="R97387e08d8cf49ff"/>
    <p:sldId xmlns:r="http://schemas.openxmlformats.org/officeDocument/2006/relationships" id="260" r:id="R0b3835e223f94b65"/>
    <p:sldId xmlns:r="http://schemas.openxmlformats.org/officeDocument/2006/relationships" id="261" r:id="Rd0a5664cd84a4e6f"/>
    <p:sldId xmlns:r="http://schemas.openxmlformats.org/officeDocument/2006/relationships" id="262" r:id="R9bf1d857c4fc46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06a4228dbd450a" /><Relationship Type="http://schemas.openxmlformats.org/officeDocument/2006/relationships/slide" Target="/ppt/slides/slide1.xml" Id="R4d79cae60d8842ea" /><Relationship Type="http://schemas.openxmlformats.org/officeDocument/2006/relationships/slide" Target="/ppt/slides/slide2.xml" Id="R8741a93e7f1e4ca4" /><Relationship Type="http://schemas.openxmlformats.org/officeDocument/2006/relationships/slide" Target="/ppt/slides/slide3.xml" Id="R91b7f7f275464962" /><Relationship Type="http://schemas.openxmlformats.org/officeDocument/2006/relationships/slide" Target="/ppt/slides/slide4.xml" Id="R97387e08d8cf49ff" /><Relationship Type="http://schemas.openxmlformats.org/officeDocument/2006/relationships/slide" Target="/ppt/slides/slide5.xml" Id="R0b3835e223f94b65" /><Relationship Type="http://schemas.openxmlformats.org/officeDocument/2006/relationships/slide" Target="/ppt/slides/slide6.xml" Id="Rd0a5664cd84a4e6f" /><Relationship Type="http://schemas.openxmlformats.org/officeDocument/2006/relationships/slide" Target="/ppt/slides/slide7.xml" Id="R9bf1d857c4fc46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3c436bd53c4b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1f476fef194cc9" /><Relationship Type="http://schemas.openxmlformats.org/officeDocument/2006/relationships/theme" Target="/ppt/slideMasters/theme/theme1.xml" Id="R8026be0482c841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1f476fef194c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7197a12fb48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ce8e7631d744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75c10ce5547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83766bf15246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6d05d8eb343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9bf4d5807042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2aeebdfd747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SALONG PICASSO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SALONG PICASSO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SALONG PICASSO AS ble etablert [år] og holder til i Rørvik.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SALONG PICASSO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SALONG PICASSO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SALONG PICASSO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2 923 787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167 947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176 018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1 936 907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2 463 151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SALONG PICASSO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LISA MERETE SANDNES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SALONG PICASSO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Kjøpmannsgata 19A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7900 Rørvik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36 16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983 658 873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SALONG PICASSO AS</a:t>
            </a:r>
          </a:p>
        </p:txBody>
      </p:sp>
    </p:spTree>
  </p:cSld>
  <p:clrMapOvr>
    <a:masterClrMapping xmlns:a="http://schemas.openxmlformats.org/drawingml/2006/main"/>
  </p:clrMapOvr>
</p:sld>
</file>