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1100f76d9f4f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0c023ec034b23"/>
  </p:sldMasterIdLst>
  <p:sldIdLst>
    <p:sldId xmlns:r="http://schemas.openxmlformats.org/officeDocument/2006/relationships" id="256" r:id="Rd182fe6689aa49ff"/>
    <p:sldId xmlns:r="http://schemas.openxmlformats.org/officeDocument/2006/relationships" id="257" r:id="R9bbcdc6cc36046c9"/>
    <p:sldId xmlns:r="http://schemas.openxmlformats.org/officeDocument/2006/relationships" id="258" r:id="Ra7484bee7ede477e"/>
    <p:sldId xmlns:r="http://schemas.openxmlformats.org/officeDocument/2006/relationships" id="259" r:id="Rc7fb102b384b4f69"/>
    <p:sldId xmlns:r="http://schemas.openxmlformats.org/officeDocument/2006/relationships" id="260" r:id="R18ac7afeef79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0c023ec034b23" /><Relationship Type="http://schemas.openxmlformats.org/officeDocument/2006/relationships/slide" Target="/ppt/slides/slide1.xml" Id="Rd182fe6689aa49ff" /><Relationship Type="http://schemas.openxmlformats.org/officeDocument/2006/relationships/slide" Target="/ppt/slides/slide2.xml" Id="R9bbcdc6cc36046c9" /><Relationship Type="http://schemas.openxmlformats.org/officeDocument/2006/relationships/slide" Target="/ppt/slides/slide3.xml" Id="Ra7484bee7ede477e" /><Relationship Type="http://schemas.openxmlformats.org/officeDocument/2006/relationships/slide" Target="/ppt/slides/slide4.xml" Id="Rc7fb102b384b4f69" /><Relationship Type="http://schemas.openxmlformats.org/officeDocument/2006/relationships/slide" Target="/ppt/slides/slide5.xml" Id="R18ac7afeef79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3195b8d3e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626c1a3c745b7" /><Relationship Type="http://schemas.openxmlformats.org/officeDocument/2006/relationships/theme" Target="/ppt/slideMasters/theme/theme1.xml" Id="R229d79308cac45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0626c1a3c7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342042b81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d3d585f9a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5e6495f7b45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507d321f1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c461cbfb1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CHIC BUTIKKENE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CHIC BUTIKKENE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CHIC BUTIKKENE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CHIC BUTIKKENE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CHIC BUTIKKENE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CHIC BUTIKKENE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983 653 243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CHIC BUTIKKENE AS</a:t>
            </a:r>
          </a:p>
        </p:txBody>
      </p:sp>
    </p:spTree>
  </p:cSld>
  <p:clrMapOvr>
    <a:masterClrMapping xmlns:a="http://schemas.openxmlformats.org/drawingml/2006/main"/>
  </p:clrMapOvr>
</p:sld>
</file>