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21ea29447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154350bedf43db"/>
  </p:sldMasterIdLst>
  <p:sldIdLst>
    <p:sldId xmlns:r="http://schemas.openxmlformats.org/officeDocument/2006/relationships" id="256" r:id="R3aa12a34074847bd"/>
    <p:sldId xmlns:r="http://schemas.openxmlformats.org/officeDocument/2006/relationships" id="257" r:id="R5385a81ad010417a"/>
    <p:sldId xmlns:r="http://schemas.openxmlformats.org/officeDocument/2006/relationships" id="258" r:id="R636a01b13a254139"/>
    <p:sldId xmlns:r="http://schemas.openxmlformats.org/officeDocument/2006/relationships" id="259" r:id="R8df075ffcf144582"/>
    <p:sldId xmlns:r="http://schemas.openxmlformats.org/officeDocument/2006/relationships" id="260" r:id="R9959771e000c4b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54350bedf43db" /><Relationship Type="http://schemas.openxmlformats.org/officeDocument/2006/relationships/slide" Target="/ppt/slides/slide1.xml" Id="R3aa12a34074847bd" /><Relationship Type="http://schemas.openxmlformats.org/officeDocument/2006/relationships/slide" Target="/ppt/slides/slide2.xml" Id="R5385a81ad010417a" /><Relationship Type="http://schemas.openxmlformats.org/officeDocument/2006/relationships/slide" Target="/ppt/slides/slide3.xml" Id="R636a01b13a254139" /><Relationship Type="http://schemas.openxmlformats.org/officeDocument/2006/relationships/slide" Target="/ppt/slides/slide4.xml" Id="R8df075ffcf144582" /><Relationship Type="http://schemas.openxmlformats.org/officeDocument/2006/relationships/slide" Target="/ppt/slides/slide5.xml" Id="R9959771e000c4b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f64357227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d247a00fc44fc" /><Relationship Type="http://schemas.openxmlformats.org/officeDocument/2006/relationships/theme" Target="/ppt/slideMasters/theme/theme1.xml" Id="Rea00a0a7da9940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2d247a00fc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d3d06d936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34a133c40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440dfbcf4c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2aa137e4c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2814e192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983 650 554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AS</a:t>
            </a:r>
          </a:p>
        </p:txBody>
      </p:sp>
    </p:spTree>
  </p:cSld>
  <p:clrMapOvr>
    <a:masterClrMapping xmlns:a="http://schemas.openxmlformats.org/drawingml/2006/main"/>
  </p:clrMapOvr>
</p:sld>
</file>