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f8c47b1ec841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42a9030801430b"/>
  </p:sldMasterIdLst>
  <p:sldIdLst>
    <p:sldId xmlns:r="http://schemas.openxmlformats.org/officeDocument/2006/relationships" id="256" r:id="R2d02eb7b2f6046ef"/>
    <p:sldId xmlns:r="http://schemas.openxmlformats.org/officeDocument/2006/relationships" id="257" r:id="R41ce3d4201ea428a"/>
    <p:sldId xmlns:r="http://schemas.openxmlformats.org/officeDocument/2006/relationships" id="258" r:id="R912f45fa92194d21"/>
    <p:sldId xmlns:r="http://schemas.openxmlformats.org/officeDocument/2006/relationships" id="259" r:id="R51f1f9eab5714f08"/>
    <p:sldId xmlns:r="http://schemas.openxmlformats.org/officeDocument/2006/relationships" id="260" r:id="R2996d37c367443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42a9030801430b" /><Relationship Type="http://schemas.openxmlformats.org/officeDocument/2006/relationships/slide" Target="/ppt/slides/slide1.xml" Id="R2d02eb7b2f6046ef" /><Relationship Type="http://schemas.openxmlformats.org/officeDocument/2006/relationships/slide" Target="/ppt/slides/slide2.xml" Id="R41ce3d4201ea428a" /><Relationship Type="http://schemas.openxmlformats.org/officeDocument/2006/relationships/slide" Target="/ppt/slides/slide3.xml" Id="R912f45fa92194d21" /><Relationship Type="http://schemas.openxmlformats.org/officeDocument/2006/relationships/slide" Target="/ppt/slides/slide4.xml" Id="R51f1f9eab5714f08" /><Relationship Type="http://schemas.openxmlformats.org/officeDocument/2006/relationships/slide" Target="/ppt/slides/slide5.xml" Id="R2996d37c367443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3dbc86928947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b45758db1d406f" /><Relationship Type="http://schemas.openxmlformats.org/officeDocument/2006/relationships/theme" Target="/ppt/slideMasters/theme/theme1.xml" Id="Rfd47848784b840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b45758db1d40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d94e4647964c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f4e4166fa4a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2dcff3d8040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e06659abdd44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fec557bfdf42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SIGURD &amp; HAAKON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SIGURD &amp; HAAKON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SIGURD &amp; HAAKON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SIGURD &amp; HAAKON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SIGURD &amp; HAAKON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SIGURD &amp; HAAKON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983 640 338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SIGURD &amp; HAAKON AS</a:t>
            </a:r>
          </a:p>
        </p:txBody>
      </p:sp>
    </p:spTree>
  </p:cSld>
  <p:clrMapOvr>
    <a:masterClrMapping xmlns:a="http://schemas.openxmlformats.org/drawingml/2006/main"/>
  </p:clrMapOvr>
</p:sld>
</file>