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ca12129c734f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ce3852d7504925"/>
  </p:sldMasterIdLst>
  <p:sldIdLst>
    <p:sldId xmlns:r="http://schemas.openxmlformats.org/officeDocument/2006/relationships" id="256" r:id="R65320571865c4e2a"/>
    <p:sldId xmlns:r="http://schemas.openxmlformats.org/officeDocument/2006/relationships" id="257" r:id="Rf23091e3c20e4f25"/>
    <p:sldId xmlns:r="http://schemas.openxmlformats.org/officeDocument/2006/relationships" id="258" r:id="Rf2c19d4654604bdb"/>
    <p:sldId xmlns:r="http://schemas.openxmlformats.org/officeDocument/2006/relationships" id="259" r:id="Rd9efdd3340614193"/>
    <p:sldId xmlns:r="http://schemas.openxmlformats.org/officeDocument/2006/relationships" id="260" r:id="Rcf8c08b624244c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ce3852d7504925" /><Relationship Type="http://schemas.openxmlformats.org/officeDocument/2006/relationships/slide" Target="/ppt/slides/slide1.xml" Id="R65320571865c4e2a" /><Relationship Type="http://schemas.openxmlformats.org/officeDocument/2006/relationships/slide" Target="/ppt/slides/slide2.xml" Id="Rf23091e3c20e4f25" /><Relationship Type="http://schemas.openxmlformats.org/officeDocument/2006/relationships/slide" Target="/ppt/slides/slide3.xml" Id="Rf2c19d4654604bdb" /><Relationship Type="http://schemas.openxmlformats.org/officeDocument/2006/relationships/slide" Target="/ppt/slides/slide4.xml" Id="Rd9efdd3340614193" /><Relationship Type="http://schemas.openxmlformats.org/officeDocument/2006/relationships/slide" Target="/ppt/slides/slide5.xml" Id="Rcf8c08b624244c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77d89183f47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ca5223458474d" /><Relationship Type="http://schemas.openxmlformats.org/officeDocument/2006/relationships/theme" Target="/ppt/slideMasters/theme/theme1.xml" Id="Rd305a055158744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2ca522345847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93f3fc5e084b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031ed075844a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1fda6f9f340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b501503545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2a2f79d69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LJUNGBERG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LJUNGBERG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983 635 113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LJUNGBERG AS</a:t>
            </a:r>
          </a:p>
        </p:txBody>
      </p:sp>
    </p:spTree>
  </p:cSld>
  <p:clrMapOvr>
    <a:masterClrMapping xmlns:a="http://schemas.openxmlformats.org/drawingml/2006/main"/>
  </p:clrMapOvr>
</p:sld>
</file>