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198c34cebc4d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0088c746304bfd"/>
  </p:sldMasterIdLst>
  <p:sldIdLst>
    <p:sldId xmlns:r="http://schemas.openxmlformats.org/officeDocument/2006/relationships" id="256" r:id="Ra81dd1efb8394d43"/>
    <p:sldId xmlns:r="http://schemas.openxmlformats.org/officeDocument/2006/relationships" id="257" r:id="Rb257618dbeb84249"/>
    <p:sldId xmlns:r="http://schemas.openxmlformats.org/officeDocument/2006/relationships" id="258" r:id="R32d28007124540df"/>
    <p:sldId xmlns:r="http://schemas.openxmlformats.org/officeDocument/2006/relationships" id="259" r:id="R73cdfdb70be04332"/>
    <p:sldId xmlns:r="http://schemas.openxmlformats.org/officeDocument/2006/relationships" id="260" r:id="R9c26934cb35645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0088c746304bfd" /><Relationship Type="http://schemas.openxmlformats.org/officeDocument/2006/relationships/slide" Target="/ppt/slides/slide1.xml" Id="Ra81dd1efb8394d43" /><Relationship Type="http://schemas.openxmlformats.org/officeDocument/2006/relationships/slide" Target="/ppt/slides/slide2.xml" Id="Rb257618dbeb84249" /><Relationship Type="http://schemas.openxmlformats.org/officeDocument/2006/relationships/slide" Target="/ppt/slides/slide3.xml" Id="R32d28007124540df" /><Relationship Type="http://schemas.openxmlformats.org/officeDocument/2006/relationships/slide" Target="/ppt/slides/slide4.xml" Id="R73cdfdb70be04332" /><Relationship Type="http://schemas.openxmlformats.org/officeDocument/2006/relationships/slide" Target="/ppt/slides/slide5.xml" Id="R9c26934cb35645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7ad468c7f143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5b75eab90f4c77" /><Relationship Type="http://schemas.openxmlformats.org/officeDocument/2006/relationships/theme" Target="/ppt/slideMasters/theme/theme1.xml" Id="R3a05b4c446b347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25b75eab90f4c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6c813ddd9d40b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99c1178c1441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cd6e03d1e948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af05b3fde941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81e729121040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ANLEGG OG MONTERING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ANLEGG OG MONTERING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ANLEGG OG MONTERING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ANLEGG OG MONTERING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ANLEGG OG MONTERING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ANLEGG OG MONTERING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983 633 242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ANLEGG OG MONTERING AS</a:t>
            </a:r>
          </a:p>
        </p:txBody>
      </p:sp>
    </p:spTree>
  </p:cSld>
  <p:clrMapOvr>
    <a:masterClrMapping xmlns:a="http://schemas.openxmlformats.org/drawingml/2006/main"/>
  </p:clrMapOvr>
</p:sld>
</file>