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8aed81aaa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3e8046f93d4ddf"/>
  </p:sldMasterIdLst>
  <p:sldIdLst>
    <p:sldId xmlns:r="http://schemas.openxmlformats.org/officeDocument/2006/relationships" id="256" r:id="Rf2cac3735a324d84"/>
    <p:sldId xmlns:r="http://schemas.openxmlformats.org/officeDocument/2006/relationships" id="257" r:id="Rf4a96dcabc32486c"/>
    <p:sldId xmlns:r="http://schemas.openxmlformats.org/officeDocument/2006/relationships" id="258" r:id="Rab784fb5e317423c"/>
    <p:sldId xmlns:r="http://schemas.openxmlformats.org/officeDocument/2006/relationships" id="259" r:id="R20bdc26d38e5426e"/>
    <p:sldId xmlns:r="http://schemas.openxmlformats.org/officeDocument/2006/relationships" id="260" r:id="Rdab7ce4ef2b5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e8046f93d4ddf" /><Relationship Type="http://schemas.openxmlformats.org/officeDocument/2006/relationships/slide" Target="/ppt/slides/slide1.xml" Id="Rf2cac3735a324d84" /><Relationship Type="http://schemas.openxmlformats.org/officeDocument/2006/relationships/slide" Target="/ppt/slides/slide2.xml" Id="Rf4a96dcabc32486c" /><Relationship Type="http://schemas.openxmlformats.org/officeDocument/2006/relationships/slide" Target="/ppt/slides/slide3.xml" Id="Rab784fb5e317423c" /><Relationship Type="http://schemas.openxmlformats.org/officeDocument/2006/relationships/slide" Target="/ppt/slides/slide4.xml" Id="R20bdc26d38e5426e" /><Relationship Type="http://schemas.openxmlformats.org/officeDocument/2006/relationships/slide" Target="/ppt/slides/slide5.xml" Id="Rdab7ce4ef2b5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3f8d1d808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ebb76520b425e" /><Relationship Type="http://schemas.openxmlformats.org/officeDocument/2006/relationships/theme" Target="/ppt/slideMasters/theme/theme1.xml" Id="R2dffb2edca8e41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1ebb76520b42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83ea97fe9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83dfebeb74d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0b337f92a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41a1a3ab47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cd0e504884c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EKSOSEN STAVANGER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EKSOSEN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EKSOSEN STAVANGER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EKSOSEN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EKSOSEN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EKSOSEN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983 625 967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EKSOSEN STAVANGER AS</a:t>
            </a:r>
          </a:p>
        </p:txBody>
      </p:sp>
    </p:spTree>
  </p:cSld>
  <p:clrMapOvr>
    <a:masterClrMapping xmlns:a="http://schemas.openxmlformats.org/drawingml/2006/main"/>
  </p:clrMapOvr>
</p:sld>
</file>