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f5c1a5d0b8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dca3857254470"/>
  </p:sldMasterIdLst>
  <p:sldIdLst>
    <p:sldId xmlns:r="http://schemas.openxmlformats.org/officeDocument/2006/relationships" id="256" r:id="R4e6a96647d73493a"/>
    <p:sldId xmlns:r="http://schemas.openxmlformats.org/officeDocument/2006/relationships" id="257" r:id="Rc7bfc05f82894170"/>
    <p:sldId xmlns:r="http://schemas.openxmlformats.org/officeDocument/2006/relationships" id="258" r:id="R39ef11c8e0974680"/>
    <p:sldId xmlns:r="http://schemas.openxmlformats.org/officeDocument/2006/relationships" id="259" r:id="R3ee7c1c2efae42bd"/>
    <p:sldId xmlns:r="http://schemas.openxmlformats.org/officeDocument/2006/relationships" id="260" r:id="R034265c0e3b7404e"/>
    <p:sldId xmlns:r="http://schemas.openxmlformats.org/officeDocument/2006/relationships" id="261" r:id="R8fba9cdf35074711"/>
    <p:sldId xmlns:r="http://schemas.openxmlformats.org/officeDocument/2006/relationships" id="262" r:id="Red8776be4347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dca3857254470" /><Relationship Type="http://schemas.openxmlformats.org/officeDocument/2006/relationships/slide" Target="/ppt/slides/slide1.xml" Id="R4e6a96647d73493a" /><Relationship Type="http://schemas.openxmlformats.org/officeDocument/2006/relationships/slide" Target="/ppt/slides/slide2.xml" Id="Rc7bfc05f82894170" /><Relationship Type="http://schemas.openxmlformats.org/officeDocument/2006/relationships/slide" Target="/ppt/slides/slide3.xml" Id="R39ef11c8e0974680" /><Relationship Type="http://schemas.openxmlformats.org/officeDocument/2006/relationships/slide" Target="/ppt/slides/slide4.xml" Id="R3ee7c1c2efae42bd" /><Relationship Type="http://schemas.openxmlformats.org/officeDocument/2006/relationships/slide" Target="/ppt/slides/slide5.xml" Id="R034265c0e3b7404e" /><Relationship Type="http://schemas.openxmlformats.org/officeDocument/2006/relationships/slide" Target="/ppt/slides/slide6.xml" Id="R8fba9cdf35074711" /><Relationship Type="http://schemas.openxmlformats.org/officeDocument/2006/relationships/slide" Target="/ppt/slides/slide7.xml" Id="Red8776be4347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f22761f28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4b35ad0bf4b0d" /><Relationship Type="http://schemas.openxmlformats.org/officeDocument/2006/relationships/theme" Target="/ppt/slideMasters/theme/theme1.xml" Id="R2ffddef80503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4b35ad0bf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3115f3e64a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b48bdc0f4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cc03e5997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b1b01c78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d5920bde48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2d8478fcb4c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10adcfbc6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BAGHEERA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BAGHEERA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3 708 489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CATHRINE M BJERKE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CATHRINE M BJERKE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Måltrostveien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52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c.thjomoe@gmail.com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983 621 171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