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763438471a40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0f1ed662c948f9"/>
  </p:sldMasterIdLst>
  <p:sldIdLst>
    <p:sldId xmlns:r="http://schemas.openxmlformats.org/officeDocument/2006/relationships" id="256" r:id="R9afe566422ce47a3"/>
    <p:sldId xmlns:r="http://schemas.openxmlformats.org/officeDocument/2006/relationships" id="257" r:id="R77c89ca711f14196"/>
    <p:sldId xmlns:r="http://schemas.openxmlformats.org/officeDocument/2006/relationships" id="258" r:id="R0bede6cc5bca452c"/>
    <p:sldId xmlns:r="http://schemas.openxmlformats.org/officeDocument/2006/relationships" id="259" r:id="Re9110c78c3d24395"/>
    <p:sldId xmlns:r="http://schemas.openxmlformats.org/officeDocument/2006/relationships" id="260" r:id="R4d9351ee78f54d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f1ed662c948f9" /><Relationship Type="http://schemas.openxmlformats.org/officeDocument/2006/relationships/slide" Target="/ppt/slides/slide1.xml" Id="R9afe566422ce47a3" /><Relationship Type="http://schemas.openxmlformats.org/officeDocument/2006/relationships/slide" Target="/ppt/slides/slide2.xml" Id="R77c89ca711f14196" /><Relationship Type="http://schemas.openxmlformats.org/officeDocument/2006/relationships/slide" Target="/ppt/slides/slide3.xml" Id="R0bede6cc5bca452c" /><Relationship Type="http://schemas.openxmlformats.org/officeDocument/2006/relationships/slide" Target="/ppt/slides/slide4.xml" Id="Re9110c78c3d24395" /><Relationship Type="http://schemas.openxmlformats.org/officeDocument/2006/relationships/slide" Target="/ppt/slides/slide5.xml" Id="R4d9351ee78f54d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d07caa5194d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79d1a49b846c2" /><Relationship Type="http://schemas.openxmlformats.org/officeDocument/2006/relationships/theme" Target="/ppt/slideMasters/theme/theme1.xml" Id="R4af7a69c7d3842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b79d1a49b846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6e014d03745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876b869ee4a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a6bf3df674f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57ec3be394e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3d61de93a4f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OVE FAGERLAND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FAGERLAND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OVE FAGERLAND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FAGERLAND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FAGERLAND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FAGERLAND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983 620 868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FAGERLAND AS</a:t>
            </a:r>
          </a:p>
        </p:txBody>
      </p:sp>
    </p:spTree>
  </p:cSld>
  <p:clrMapOvr>
    <a:masterClrMapping xmlns:a="http://schemas.openxmlformats.org/drawingml/2006/main"/>
  </p:clrMapOvr>
</p:sld>
</file>