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fdc6bcc4484e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04980c70444acb"/>
  </p:sldMasterIdLst>
  <p:sldIdLst>
    <p:sldId xmlns:r="http://schemas.openxmlformats.org/officeDocument/2006/relationships" id="256" r:id="R28baeea4e5d4430d"/>
    <p:sldId xmlns:r="http://schemas.openxmlformats.org/officeDocument/2006/relationships" id="257" r:id="Rf2398d1a66004c15"/>
    <p:sldId xmlns:r="http://schemas.openxmlformats.org/officeDocument/2006/relationships" id="258" r:id="R924102002c024cc0"/>
    <p:sldId xmlns:r="http://schemas.openxmlformats.org/officeDocument/2006/relationships" id="259" r:id="Re092047d1b334c6f"/>
    <p:sldId xmlns:r="http://schemas.openxmlformats.org/officeDocument/2006/relationships" id="260" r:id="R0b2e951c29f043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04980c70444acb" /><Relationship Type="http://schemas.openxmlformats.org/officeDocument/2006/relationships/slide" Target="/ppt/slides/slide1.xml" Id="R28baeea4e5d4430d" /><Relationship Type="http://schemas.openxmlformats.org/officeDocument/2006/relationships/slide" Target="/ppt/slides/slide2.xml" Id="Rf2398d1a66004c15" /><Relationship Type="http://schemas.openxmlformats.org/officeDocument/2006/relationships/slide" Target="/ppt/slides/slide3.xml" Id="R924102002c024cc0" /><Relationship Type="http://schemas.openxmlformats.org/officeDocument/2006/relationships/slide" Target="/ppt/slides/slide4.xml" Id="Re092047d1b334c6f" /><Relationship Type="http://schemas.openxmlformats.org/officeDocument/2006/relationships/slide" Target="/ppt/slides/slide5.xml" Id="R0b2e951c29f043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7b3f5445246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b979f50c84bb9" /><Relationship Type="http://schemas.openxmlformats.org/officeDocument/2006/relationships/theme" Target="/ppt/slideMasters/theme/theme1.xml" Id="Rf91aa0c1e18440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8b979f50c84b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4203d8c0f47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58c8eeaa842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18517224a43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a0e6e5f2a41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4a8bab7c349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DEPRO METALLINDUSTRI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DEPRO METALLINDUSTRI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DEPRO METALLINDUSTRI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DEPRO METALLINDUSTRI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DEPRO METALLINDUSTRI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DEPRO METALLINDUSTRI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983 618 367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DEPRO METALLINDUSTRI AS</a:t>
            </a:r>
          </a:p>
        </p:txBody>
      </p:sp>
    </p:spTree>
  </p:cSld>
  <p:clrMapOvr>
    <a:masterClrMapping xmlns:a="http://schemas.openxmlformats.org/drawingml/2006/main"/>
  </p:clrMapOvr>
</p:sld>
</file>