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5bb853ffb949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7696eb7eba4897"/>
  </p:sldMasterIdLst>
  <p:sldIdLst>
    <p:sldId xmlns:r="http://schemas.openxmlformats.org/officeDocument/2006/relationships" id="256" r:id="Rb22ce2a283bc4eed"/>
    <p:sldId xmlns:r="http://schemas.openxmlformats.org/officeDocument/2006/relationships" id="257" r:id="Re2eaab294a5745e1"/>
    <p:sldId xmlns:r="http://schemas.openxmlformats.org/officeDocument/2006/relationships" id="258" r:id="R00e278317b0240bd"/>
    <p:sldId xmlns:r="http://schemas.openxmlformats.org/officeDocument/2006/relationships" id="259" r:id="R4f85e4a5f62f4f3b"/>
    <p:sldId xmlns:r="http://schemas.openxmlformats.org/officeDocument/2006/relationships" id="260" r:id="Rb840c4439d3e45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7696eb7eba4897" /><Relationship Type="http://schemas.openxmlformats.org/officeDocument/2006/relationships/slide" Target="/ppt/slides/slide1.xml" Id="Rb22ce2a283bc4eed" /><Relationship Type="http://schemas.openxmlformats.org/officeDocument/2006/relationships/slide" Target="/ppt/slides/slide2.xml" Id="Re2eaab294a5745e1" /><Relationship Type="http://schemas.openxmlformats.org/officeDocument/2006/relationships/slide" Target="/ppt/slides/slide3.xml" Id="R00e278317b0240bd" /><Relationship Type="http://schemas.openxmlformats.org/officeDocument/2006/relationships/slide" Target="/ppt/slides/slide4.xml" Id="R4f85e4a5f62f4f3b" /><Relationship Type="http://schemas.openxmlformats.org/officeDocument/2006/relationships/slide" Target="/ppt/slides/slide5.xml" Id="Rb840c4439d3e45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a04370d4a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a3722b2644e6e" /><Relationship Type="http://schemas.openxmlformats.org/officeDocument/2006/relationships/theme" Target="/ppt/slideMasters/theme/theme1.xml" Id="Rf131939aade04e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da3722b264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c35a973d446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2866999ab44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78a563dfa4e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813287ad64a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92452ed384c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BRASCO FROZEN FISH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BRASCO FROZEN 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BRASCO FROZEN FISH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BRASCO FROZEN 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BRASCO FROZEN 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BRASCO FROZEN 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983 611 044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BRASCO FROZEN FISH AS</a:t>
            </a:r>
          </a:p>
        </p:txBody>
      </p:sp>
    </p:spTree>
  </p:cSld>
  <p:clrMapOvr>
    <a:masterClrMapping xmlns:a="http://schemas.openxmlformats.org/drawingml/2006/main"/>
  </p:clrMapOvr>
</p:sld>
</file>