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600a6fd58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763d52f694f09"/>
  </p:sldMasterIdLst>
  <p:sldIdLst>
    <p:sldId xmlns:r="http://schemas.openxmlformats.org/officeDocument/2006/relationships" id="256" r:id="R2bc21812444c4695"/>
    <p:sldId xmlns:r="http://schemas.openxmlformats.org/officeDocument/2006/relationships" id="257" r:id="R6214ee1207c54c09"/>
    <p:sldId xmlns:r="http://schemas.openxmlformats.org/officeDocument/2006/relationships" id="258" r:id="R44e1c2f4e7784bfe"/>
    <p:sldId xmlns:r="http://schemas.openxmlformats.org/officeDocument/2006/relationships" id="259" r:id="R89872847f1cb4184"/>
    <p:sldId xmlns:r="http://schemas.openxmlformats.org/officeDocument/2006/relationships" id="260" r:id="R1e99e55d7602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763d52f694f09" /><Relationship Type="http://schemas.openxmlformats.org/officeDocument/2006/relationships/slide" Target="/ppt/slides/slide1.xml" Id="R2bc21812444c4695" /><Relationship Type="http://schemas.openxmlformats.org/officeDocument/2006/relationships/slide" Target="/ppt/slides/slide2.xml" Id="R6214ee1207c54c09" /><Relationship Type="http://schemas.openxmlformats.org/officeDocument/2006/relationships/slide" Target="/ppt/slides/slide3.xml" Id="R44e1c2f4e7784bfe" /><Relationship Type="http://schemas.openxmlformats.org/officeDocument/2006/relationships/slide" Target="/ppt/slides/slide4.xml" Id="R89872847f1cb4184" /><Relationship Type="http://schemas.openxmlformats.org/officeDocument/2006/relationships/slide" Target="/ppt/slides/slide5.xml" Id="R1e99e55d7602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1a62262a9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64818ecd4ce1" /><Relationship Type="http://schemas.openxmlformats.org/officeDocument/2006/relationships/theme" Target="/ppt/slideMasters/theme/theme1.xml" Id="Rb288e0492ccd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364818ecd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2dc90c05c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090a7b1b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1e2836ad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71a9207c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fe820c63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NOBUGS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NOBUGS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983 609 813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