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2716c7c8ce4d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7ea8f607a14d57"/>
  </p:sldMasterIdLst>
  <p:sldIdLst>
    <p:sldId xmlns:r="http://schemas.openxmlformats.org/officeDocument/2006/relationships" id="256" r:id="R6c3100363b184d22"/>
    <p:sldId xmlns:r="http://schemas.openxmlformats.org/officeDocument/2006/relationships" id="257" r:id="R87c8a741349a455c"/>
    <p:sldId xmlns:r="http://schemas.openxmlformats.org/officeDocument/2006/relationships" id="258" r:id="R032883e49c0946b5"/>
    <p:sldId xmlns:r="http://schemas.openxmlformats.org/officeDocument/2006/relationships" id="259" r:id="R3f701887931443ae"/>
    <p:sldId xmlns:r="http://schemas.openxmlformats.org/officeDocument/2006/relationships" id="260" r:id="Rff3113382d79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7ea8f607a14d57" /><Relationship Type="http://schemas.openxmlformats.org/officeDocument/2006/relationships/slide" Target="/ppt/slides/slide1.xml" Id="R6c3100363b184d22" /><Relationship Type="http://schemas.openxmlformats.org/officeDocument/2006/relationships/slide" Target="/ppt/slides/slide2.xml" Id="R87c8a741349a455c" /><Relationship Type="http://schemas.openxmlformats.org/officeDocument/2006/relationships/slide" Target="/ppt/slides/slide3.xml" Id="R032883e49c0946b5" /><Relationship Type="http://schemas.openxmlformats.org/officeDocument/2006/relationships/slide" Target="/ppt/slides/slide4.xml" Id="R3f701887931443ae" /><Relationship Type="http://schemas.openxmlformats.org/officeDocument/2006/relationships/slide" Target="/ppt/slides/slide5.xml" Id="Rff3113382d79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4b643b0634b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f9251025b433b" /><Relationship Type="http://schemas.openxmlformats.org/officeDocument/2006/relationships/theme" Target="/ppt/slideMasters/theme/theme1.xml" Id="Rb52d74ff68ad46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0f9251025b43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2bae5a6d344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def311f2849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e5b3c24c5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427cf55ac4d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27d94ab9c47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MALERMESTER K O BJERKELI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O BJERKELI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MALERMESTER K O BJERKELI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O BJERKELI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O BJERKELI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O BJERKELI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983 609 481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K O BJERKELI AS</a:t>
            </a:r>
          </a:p>
        </p:txBody>
      </p:sp>
    </p:spTree>
  </p:cSld>
  <p:clrMapOvr>
    <a:masterClrMapping xmlns:a="http://schemas.openxmlformats.org/drawingml/2006/main"/>
  </p:clrMapOvr>
</p:sld>
</file>