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39b903b5d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17865a5ea4e7d"/>
  </p:sldMasterIdLst>
  <p:sldIdLst>
    <p:sldId xmlns:r="http://schemas.openxmlformats.org/officeDocument/2006/relationships" id="256" r:id="R0126a14e251c4422"/>
    <p:sldId xmlns:r="http://schemas.openxmlformats.org/officeDocument/2006/relationships" id="257" r:id="Ra03596a7b01b4f08"/>
    <p:sldId xmlns:r="http://schemas.openxmlformats.org/officeDocument/2006/relationships" id="258" r:id="R212ae553f46d4d1f"/>
    <p:sldId xmlns:r="http://schemas.openxmlformats.org/officeDocument/2006/relationships" id="259" r:id="R9ea3ccd8c4164ae1"/>
    <p:sldId xmlns:r="http://schemas.openxmlformats.org/officeDocument/2006/relationships" id="260" r:id="R49793edce018487f"/>
    <p:sldId xmlns:r="http://schemas.openxmlformats.org/officeDocument/2006/relationships" id="261" r:id="R2c48f47777f4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17865a5ea4e7d" /><Relationship Type="http://schemas.openxmlformats.org/officeDocument/2006/relationships/slide" Target="/ppt/slides/slide1.xml" Id="R0126a14e251c4422" /><Relationship Type="http://schemas.openxmlformats.org/officeDocument/2006/relationships/slide" Target="/ppt/slides/slide2.xml" Id="Ra03596a7b01b4f08" /><Relationship Type="http://schemas.openxmlformats.org/officeDocument/2006/relationships/slide" Target="/ppt/slides/slide3.xml" Id="R212ae553f46d4d1f" /><Relationship Type="http://schemas.openxmlformats.org/officeDocument/2006/relationships/slide" Target="/ppt/slides/slide4.xml" Id="R9ea3ccd8c4164ae1" /><Relationship Type="http://schemas.openxmlformats.org/officeDocument/2006/relationships/slide" Target="/ppt/slides/slide5.xml" Id="R49793edce018487f" /><Relationship Type="http://schemas.openxmlformats.org/officeDocument/2006/relationships/slide" Target="/ppt/slides/slide6.xml" Id="R2c48f47777f4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4c41ba503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7578fad19451b" /><Relationship Type="http://schemas.openxmlformats.org/officeDocument/2006/relationships/theme" Target="/ppt/slideMasters/theme/theme1.xml" Id="R96c4ff198b28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7578fad19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01d7032d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ce9aea5444d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9daa5cf5e44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616d0c961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0aed22e8741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2a12d0611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MIDDLE EAST OPERATIONS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MIDDLE EAST OPERATIONS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−1 128 329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9 362 439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36 954 377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983 608 388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