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37250f21040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95efe1b1184635"/>
  </p:sldMasterIdLst>
  <p:sldIdLst>
    <p:sldId xmlns:r="http://schemas.openxmlformats.org/officeDocument/2006/relationships" id="256" r:id="Rac51fbbb28344756"/>
    <p:sldId xmlns:r="http://schemas.openxmlformats.org/officeDocument/2006/relationships" id="257" r:id="R1448ccc5fa6d459a"/>
    <p:sldId xmlns:r="http://schemas.openxmlformats.org/officeDocument/2006/relationships" id="258" r:id="R589fbdffa81a4c55"/>
    <p:sldId xmlns:r="http://schemas.openxmlformats.org/officeDocument/2006/relationships" id="259" r:id="R2968614ab4d24235"/>
    <p:sldId xmlns:r="http://schemas.openxmlformats.org/officeDocument/2006/relationships" id="260" r:id="R8b0fa123cadd4c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95efe1b1184635" /><Relationship Type="http://schemas.openxmlformats.org/officeDocument/2006/relationships/slide" Target="/ppt/slides/slide1.xml" Id="Rac51fbbb28344756" /><Relationship Type="http://schemas.openxmlformats.org/officeDocument/2006/relationships/slide" Target="/ppt/slides/slide2.xml" Id="R1448ccc5fa6d459a" /><Relationship Type="http://schemas.openxmlformats.org/officeDocument/2006/relationships/slide" Target="/ppt/slides/slide3.xml" Id="R589fbdffa81a4c55" /><Relationship Type="http://schemas.openxmlformats.org/officeDocument/2006/relationships/slide" Target="/ppt/slides/slide4.xml" Id="R2968614ab4d24235" /><Relationship Type="http://schemas.openxmlformats.org/officeDocument/2006/relationships/slide" Target="/ppt/slides/slide5.xml" Id="R8b0fa123cadd4c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c1fa46c1ec42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ea145d3ac4f17" /><Relationship Type="http://schemas.openxmlformats.org/officeDocument/2006/relationships/theme" Target="/ppt/slideMasters/theme/theme1.xml" Id="R2732ebda79a34c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1ea145d3ac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0b91bab8545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b6bda61c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9f46fdd8543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67d7249048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a8dcd3d81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ANITA LIDAL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LIDAL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 LIDAL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LIDAL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LIDAL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LIDAL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983 606 636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ANITA LIDAL AS</a:t>
            </a:r>
          </a:p>
        </p:txBody>
      </p:sp>
    </p:spTree>
  </p:cSld>
  <p:clrMapOvr>
    <a:masterClrMapping xmlns:a="http://schemas.openxmlformats.org/drawingml/2006/main"/>
  </p:clrMapOvr>
</p:sld>
</file>