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a64eee910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d19ebceca54892"/>
  </p:sldMasterIdLst>
  <p:sldIdLst>
    <p:sldId xmlns:r="http://schemas.openxmlformats.org/officeDocument/2006/relationships" id="256" r:id="R730cc2bca2474c8b"/>
    <p:sldId xmlns:r="http://schemas.openxmlformats.org/officeDocument/2006/relationships" id="257" r:id="R87e7354ca0864b7d"/>
    <p:sldId xmlns:r="http://schemas.openxmlformats.org/officeDocument/2006/relationships" id="258" r:id="R316529a4e70442b3"/>
    <p:sldId xmlns:r="http://schemas.openxmlformats.org/officeDocument/2006/relationships" id="259" r:id="Re49cfb296ffe46c9"/>
    <p:sldId xmlns:r="http://schemas.openxmlformats.org/officeDocument/2006/relationships" id="260" r:id="Rc292383937d44743"/>
    <p:sldId xmlns:r="http://schemas.openxmlformats.org/officeDocument/2006/relationships" id="261" r:id="R3a7199ab498c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19ebceca54892" /><Relationship Type="http://schemas.openxmlformats.org/officeDocument/2006/relationships/slide" Target="/ppt/slides/slide1.xml" Id="R730cc2bca2474c8b" /><Relationship Type="http://schemas.openxmlformats.org/officeDocument/2006/relationships/slide" Target="/ppt/slides/slide2.xml" Id="R87e7354ca0864b7d" /><Relationship Type="http://schemas.openxmlformats.org/officeDocument/2006/relationships/slide" Target="/ppt/slides/slide3.xml" Id="R316529a4e70442b3" /><Relationship Type="http://schemas.openxmlformats.org/officeDocument/2006/relationships/slide" Target="/ppt/slides/slide4.xml" Id="Re49cfb296ffe46c9" /><Relationship Type="http://schemas.openxmlformats.org/officeDocument/2006/relationships/slide" Target="/ppt/slides/slide5.xml" Id="Rc292383937d44743" /><Relationship Type="http://schemas.openxmlformats.org/officeDocument/2006/relationships/slide" Target="/ppt/slides/slide6.xml" Id="R3a7199ab498c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0842186d84a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799c38bee4976" /><Relationship Type="http://schemas.openxmlformats.org/officeDocument/2006/relationships/theme" Target="/ppt/slideMasters/theme/theme1.xml" Id="Rc4de8d05c1264a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799c38bee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586689485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61e688d49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d3300cccc4b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8b6fb254546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ab3b045794e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568aba056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EQUINOR ANGOLA BLOCK 38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ANGOLA BLOCK 38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ANGOLA BLOCK 38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ANGOLA BLOCK 38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ANGOLA BLOCK 38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ANGOLA BLOCK 38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22 298 990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22 660 066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ANGOLA BLOCK 38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983 606 113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ANGOLA BLOCK 38 AS</a:t>
            </a:r>
          </a:p>
        </p:txBody>
      </p:sp>
    </p:spTree>
  </p:cSld>
  <p:clrMapOvr>
    <a:masterClrMapping xmlns:a="http://schemas.openxmlformats.org/drawingml/2006/main"/>
  </p:clrMapOvr>
</p:sld>
</file>