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fa5511d9dc46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9478e596f448ba"/>
  </p:sldMasterIdLst>
  <p:sldIdLst>
    <p:sldId xmlns:r="http://schemas.openxmlformats.org/officeDocument/2006/relationships" id="256" r:id="R42afe2c6481343b3"/>
    <p:sldId xmlns:r="http://schemas.openxmlformats.org/officeDocument/2006/relationships" id="257" r:id="R6c5cebcac4e14dba"/>
    <p:sldId xmlns:r="http://schemas.openxmlformats.org/officeDocument/2006/relationships" id="258" r:id="R87397df58e7545eb"/>
    <p:sldId xmlns:r="http://schemas.openxmlformats.org/officeDocument/2006/relationships" id="259" r:id="R2a865c2808874a01"/>
    <p:sldId xmlns:r="http://schemas.openxmlformats.org/officeDocument/2006/relationships" id="260" r:id="Rdb081aaec0c64759"/>
    <p:sldId xmlns:r="http://schemas.openxmlformats.org/officeDocument/2006/relationships" id="261" r:id="Rc15f2d85267b42d5"/>
    <p:sldId xmlns:r="http://schemas.openxmlformats.org/officeDocument/2006/relationships" id="262" r:id="Re2bade1ff4ad49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9478e596f448ba" /><Relationship Type="http://schemas.openxmlformats.org/officeDocument/2006/relationships/slide" Target="/ppt/slides/slide1.xml" Id="R42afe2c6481343b3" /><Relationship Type="http://schemas.openxmlformats.org/officeDocument/2006/relationships/slide" Target="/ppt/slides/slide2.xml" Id="R6c5cebcac4e14dba" /><Relationship Type="http://schemas.openxmlformats.org/officeDocument/2006/relationships/slide" Target="/ppt/slides/slide3.xml" Id="R87397df58e7545eb" /><Relationship Type="http://schemas.openxmlformats.org/officeDocument/2006/relationships/slide" Target="/ppt/slides/slide4.xml" Id="R2a865c2808874a01" /><Relationship Type="http://schemas.openxmlformats.org/officeDocument/2006/relationships/slide" Target="/ppt/slides/slide5.xml" Id="Rdb081aaec0c64759" /><Relationship Type="http://schemas.openxmlformats.org/officeDocument/2006/relationships/slide" Target="/ppt/slides/slide6.xml" Id="Rc15f2d85267b42d5" /><Relationship Type="http://schemas.openxmlformats.org/officeDocument/2006/relationships/slide" Target="/ppt/slides/slide7.xml" Id="Re2bade1ff4ad49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ce0cc68db4c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8efe0c9fa4478" /><Relationship Type="http://schemas.openxmlformats.org/officeDocument/2006/relationships/theme" Target="/ppt/slideMasters/theme/theme1.xml" Id="R76ea4482e44844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a8efe0c9fa44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db1ca13a744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c36233d7145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e2b766f1c4d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ed0b1470949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ed0af2ece49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1d99a21e942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b715ba45740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RADIN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RADIN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429 332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−1 291 596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57 007 755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62 267 378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BUCH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CABUSI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LUDDE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SVEIN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983 604 269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RADIN INVEST AS</a:t>
            </a:r>
          </a:p>
        </p:txBody>
      </p:sp>
    </p:spTree>
  </p:cSld>
  <p:clrMapOvr>
    <a:masterClrMapping xmlns:a="http://schemas.openxmlformats.org/drawingml/2006/main"/>
  </p:clrMapOvr>
</p:sld>
</file>