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4c9370547c4b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330f4955c347d1"/>
  </p:sldMasterIdLst>
  <p:sldIdLst>
    <p:sldId xmlns:r="http://schemas.openxmlformats.org/officeDocument/2006/relationships" id="256" r:id="Ra9a9254239ac48c3"/>
    <p:sldId xmlns:r="http://schemas.openxmlformats.org/officeDocument/2006/relationships" id="257" r:id="R76523e3df4ef4e3c"/>
    <p:sldId xmlns:r="http://schemas.openxmlformats.org/officeDocument/2006/relationships" id="258" r:id="R2dfb9b3a9cc44f58"/>
    <p:sldId xmlns:r="http://schemas.openxmlformats.org/officeDocument/2006/relationships" id="259" r:id="R43c337b42fb74220"/>
    <p:sldId xmlns:r="http://schemas.openxmlformats.org/officeDocument/2006/relationships" id="260" r:id="R6777f2fd41ee4e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330f4955c347d1" /><Relationship Type="http://schemas.openxmlformats.org/officeDocument/2006/relationships/slide" Target="/ppt/slides/slide1.xml" Id="Ra9a9254239ac48c3" /><Relationship Type="http://schemas.openxmlformats.org/officeDocument/2006/relationships/slide" Target="/ppt/slides/slide2.xml" Id="R76523e3df4ef4e3c" /><Relationship Type="http://schemas.openxmlformats.org/officeDocument/2006/relationships/slide" Target="/ppt/slides/slide3.xml" Id="R2dfb9b3a9cc44f58" /><Relationship Type="http://schemas.openxmlformats.org/officeDocument/2006/relationships/slide" Target="/ppt/slides/slide4.xml" Id="R43c337b42fb74220" /><Relationship Type="http://schemas.openxmlformats.org/officeDocument/2006/relationships/slide" Target="/ppt/slides/slide5.xml" Id="R6777f2fd41ee4e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709c58061446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3f62e7a134016" /><Relationship Type="http://schemas.openxmlformats.org/officeDocument/2006/relationships/theme" Target="/ppt/slideMasters/theme/theme1.xml" Id="R836e9c0d057844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b3f62e7a1340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f647afbc544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4e8e1a68943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8e25f0b3e4d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f3d08c44940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1ed41c77e40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HANSEN TRANS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TRANS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983 601 561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TRANS AS</a:t>
            </a:r>
          </a:p>
        </p:txBody>
      </p:sp>
    </p:spTree>
  </p:cSld>
  <p:clrMapOvr>
    <a:masterClrMapping xmlns:a="http://schemas.openxmlformats.org/drawingml/2006/main"/>
  </p:clrMapOvr>
</p:sld>
</file>