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1d69c802c4c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7ac2db6844537"/>
  </p:sldMasterIdLst>
  <p:sldIdLst>
    <p:sldId xmlns:r="http://schemas.openxmlformats.org/officeDocument/2006/relationships" id="256" r:id="R9ade64d3d3454a26"/>
    <p:sldId xmlns:r="http://schemas.openxmlformats.org/officeDocument/2006/relationships" id="257" r:id="R44d5ad4b040d4c95"/>
    <p:sldId xmlns:r="http://schemas.openxmlformats.org/officeDocument/2006/relationships" id="258" r:id="R9b32acbfba5a4a2f"/>
    <p:sldId xmlns:r="http://schemas.openxmlformats.org/officeDocument/2006/relationships" id="259" r:id="Rf59a8300f60a454b"/>
    <p:sldId xmlns:r="http://schemas.openxmlformats.org/officeDocument/2006/relationships" id="260" r:id="R32cd748d92cd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7ac2db6844537" /><Relationship Type="http://schemas.openxmlformats.org/officeDocument/2006/relationships/slide" Target="/ppt/slides/slide1.xml" Id="R9ade64d3d3454a26" /><Relationship Type="http://schemas.openxmlformats.org/officeDocument/2006/relationships/slide" Target="/ppt/slides/slide2.xml" Id="R44d5ad4b040d4c95" /><Relationship Type="http://schemas.openxmlformats.org/officeDocument/2006/relationships/slide" Target="/ppt/slides/slide3.xml" Id="R9b32acbfba5a4a2f" /><Relationship Type="http://schemas.openxmlformats.org/officeDocument/2006/relationships/slide" Target="/ppt/slides/slide4.xml" Id="Rf59a8300f60a454b" /><Relationship Type="http://schemas.openxmlformats.org/officeDocument/2006/relationships/slide" Target="/ppt/slides/slide5.xml" Id="R32cd748d92cd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dbb7674d147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4664db574a4a" /><Relationship Type="http://schemas.openxmlformats.org/officeDocument/2006/relationships/theme" Target="/ppt/slideMasters/theme/theme1.xml" Id="R4bd30803c362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184664db57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bac585fb5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9c058f50f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da61c603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da493ba26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3ce0bc99e4d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DAHETRA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DAHETRA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DAHETRA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983 601 448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DAHETRA NORGE AS</a:t>
            </a:r>
          </a:p>
        </p:txBody>
      </p:sp>
    </p:spTree>
  </p:cSld>
  <p:clrMapOvr>
    <a:masterClrMapping xmlns:a="http://schemas.openxmlformats.org/drawingml/2006/main"/>
  </p:clrMapOvr>
</p:sld>
</file>