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2413ce17fc47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30da2f4a6d467c"/>
  </p:sldMasterIdLst>
  <p:sldIdLst>
    <p:sldId xmlns:r="http://schemas.openxmlformats.org/officeDocument/2006/relationships" id="256" r:id="R8e78603fa46a4fdd"/>
    <p:sldId xmlns:r="http://schemas.openxmlformats.org/officeDocument/2006/relationships" id="257" r:id="Rb998a2f842a8465b"/>
    <p:sldId xmlns:r="http://schemas.openxmlformats.org/officeDocument/2006/relationships" id="258" r:id="Ra23a457837e34702"/>
    <p:sldId xmlns:r="http://schemas.openxmlformats.org/officeDocument/2006/relationships" id="259" r:id="R20893c2782a0400a"/>
    <p:sldId xmlns:r="http://schemas.openxmlformats.org/officeDocument/2006/relationships" id="260" r:id="Rffb576fb97db40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30da2f4a6d467c" /><Relationship Type="http://schemas.openxmlformats.org/officeDocument/2006/relationships/slide" Target="/ppt/slides/slide1.xml" Id="R8e78603fa46a4fdd" /><Relationship Type="http://schemas.openxmlformats.org/officeDocument/2006/relationships/slide" Target="/ppt/slides/slide2.xml" Id="Rb998a2f842a8465b" /><Relationship Type="http://schemas.openxmlformats.org/officeDocument/2006/relationships/slide" Target="/ppt/slides/slide3.xml" Id="Ra23a457837e34702" /><Relationship Type="http://schemas.openxmlformats.org/officeDocument/2006/relationships/slide" Target="/ppt/slides/slide4.xml" Id="R20893c2782a0400a" /><Relationship Type="http://schemas.openxmlformats.org/officeDocument/2006/relationships/slide" Target="/ppt/slides/slide5.xml" Id="Rffb576fb97db40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aad158ae2440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acd6bc2614b71" /><Relationship Type="http://schemas.openxmlformats.org/officeDocument/2006/relationships/theme" Target="/ppt/slideMasters/theme/theme1.xml" Id="Rd9b124707e0647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eacd6bc2614b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1aa1087dc49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ff31bfb5149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66ab832834c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5d0b0a8094f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ff8a1d34040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JACQUES RESTAURERING OG INNREDNING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JACQUES RESTAURERING OG 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JACQUES RESTAURERING OG INNREDNING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JACQUES RESTAURERING OG 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JACQUES RESTAURERING OG 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JACQUES RESTAURERING OG 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983 597 874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JACQUES RESTAURERING OG INNREDNING AS</a:t>
            </a:r>
          </a:p>
        </p:txBody>
      </p:sp>
    </p:spTree>
  </p:cSld>
  <p:clrMapOvr>
    <a:masterClrMapping xmlns:a="http://schemas.openxmlformats.org/drawingml/2006/main"/>
  </p:clrMapOvr>
</p:sld>
</file>