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10887fcf6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ab2ae4ec44582"/>
  </p:sldMasterIdLst>
  <p:sldIdLst>
    <p:sldId xmlns:r="http://schemas.openxmlformats.org/officeDocument/2006/relationships" id="256" r:id="Rf7cf87db09234d3f"/>
    <p:sldId xmlns:r="http://schemas.openxmlformats.org/officeDocument/2006/relationships" id="257" r:id="Re1874fbfed0041e4"/>
    <p:sldId xmlns:r="http://schemas.openxmlformats.org/officeDocument/2006/relationships" id="258" r:id="R96bf8ed9115644ed"/>
    <p:sldId xmlns:r="http://schemas.openxmlformats.org/officeDocument/2006/relationships" id="259" r:id="R2e1735ccf5ea4314"/>
    <p:sldId xmlns:r="http://schemas.openxmlformats.org/officeDocument/2006/relationships" id="260" r:id="R5c96c111948647bd"/>
    <p:sldId xmlns:r="http://schemas.openxmlformats.org/officeDocument/2006/relationships" id="261" r:id="R3d336494d1284371"/>
    <p:sldId xmlns:r="http://schemas.openxmlformats.org/officeDocument/2006/relationships" id="262" r:id="R730147f92d82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ab2ae4ec44582" /><Relationship Type="http://schemas.openxmlformats.org/officeDocument/2006/relationships/slide" Target="/ppt/slides/slide1.xml" Id="Rf7cf87db09234d3f" /><Relationship Type="http://schemas.openxmlformats.org/officeDocument/2006/relationships/slide" Target="/ppt/slides/slide2.xml" Id="Re1874fbfed0041e4" /><Relationship Type="http://schemas.openxmlformats.org/officeDocument/2006/relationships/slide" Target="/ppt/slides/slide3.xml" Id="R96bf8ed9115644ed" /><Relationship Type="http://schemas.openxmlformats.org/officeDocument/2006/relationships/slide" Target="/ppt/slides/slide4.xml" Id="R2e1735ccf5ea4314" /><Relationship Type="http://schemas.openxmlformats.org/officeDocument/2006/relationships/slide" Target="/ppt/slides/slide5.xml" Id="R5c96c111948647bd" /><Relationship Type="http://schemas.openxmlformats.org/officeDocument/2006/relationships/slide" Target="/ppt/slides/slide6.xml" Id="R3d336494d1284371" /><Relationship Type="http://schemas.openxmlformats.org/officeDocument/2006/relationships/slide" Target="/ppt/slides/slide7.xml" Id="R730147f92d82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da0049e99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2b4857f047b9" /><Relationship Type="http://schemas.openxmlformats.org/officeDocument/2006/relationships/theme" Target="/ppt/slideMasters/theme/theme1.xml" Id="R454ab2c67cc4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52b4857f0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03b40499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74dca8477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f465797f0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69a69bf06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d35e9a58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d681a5bf743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838017c9440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CARAT 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CARAT BUTIKKDRIFT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13 645 998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3 765 408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ÅKRE EVA ANN STOKKEHOLM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Myrabakken Næringssenter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33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mail@carat.as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983 594 913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BUTIKKDRIFT AS</a:t>
            </a:r>
          </a:p>
        </p:txBody>
      </p:sp>
    </p:spTree>
  </p:cSld>
  <p:clrMapOvr>
    <a:masterClrMapping xmlns:a="http://schemas.openxmlformats.org/drawingml/2006/main"/>
  </p:clrMapOvr>
</p:sld>
</file>