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0108d7397649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bc758b833c49cd"/>
  </p:sldMasterIdLst>
  <p:sldIdLst>
    <p:sldId xmlns:r="http://schemas.openxmlformats.org/officeDocument/2006/relationships" id="256" r:id="Rbaae5e23960d4493"/>
    <p:sldId xmlns:r="http://schemas.openxmlformats.org/officeDocument/2006/relationships" id="257" r:id="R5360968d7460466b"/>
    <p:sldId xmlns:r="http://schemas.openxmlformats.org/officeDocument/2006/relationships" id="258" r:id="R1def122b978247c3"/>
    <p:sldId xmlns:r="http://schemas.openxmlformats.org/officeDocument/2006/relationships" id="259" r:id="Rae2eb779e6a64e05"/>
    <p:sldId xmlns:r="http://schemas.openxmlformats.org/officeDocument/2006/relationships" id="260" r:id="Re806307eac114a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bc758b833c49cd" /><Relationship Type="http://schemas.openxmlformats.org/officeDocument/2006/relationships/slide" Target="/ppt/slides/slide1.xml" Id="Rbaae5e23960d4493" /><Relationship Type="http://schemas.openxmlformats.org/officeDocument/2006/relationships/slide" Target="/ppt/slides/slide2.xml" Id="R5360968d7460466b" /><Relationship Type="http://schemas.openxmlformats.org/officeDocument/2006/relationships/slide" Target="/ppt/slides/slide3.xml" Id="R1def122b978247c3" /><Relationship Type="http://schemas.openxmlformats.org/officeDocument/2006/relationships/slide" Target="/ppt/slides/slide4.xml" Id="Rae2eb779e6a64e05" /><Relationship Type="http://schemas.openxmlformats.org/officeDocument/2006/relationships/slide" Target="/ppt/slides/slide5.xml" Id="Re806307eac114a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ee0421f3b4a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32a5389a248f7" /><Relationship Type="http://schemas.openxmlformats.org/officeDocument/2006/relationships/theme" Target="/ppt/slideMasters/theme/theme1.xml" Id="Rf8a4925c801d48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532a5389a248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443da14ee41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bae612a684e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3907d31e54c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3584168e249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79c5750b941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OFFICE DOKUMENTUTVIKLING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 DOKUMENTUTVIKLING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 DOKUMENTUTVIKLING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 DOKUMENTUTVIKLING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 DOKUMENTUTVIKLING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 DOKUMENTUTVIKLING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983 590 659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OFFICE DOKUMENTUTVIKLING AS</a:t>
            </a:r>
          </a:p>
        </p:txBody>
      </p:sp>
    </p:spTree>
  </p:cSld>
  <p:clrMapOvr>
    <a:masterClrMapping xmlns:a="http://schemas.openxmlformats.org/drawingml/2006/main"/>
  </p:clrMapOvr>
</p:sld>
</file>