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b675f25a714d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33dfb2600c48eb"/>
  </p:sldMasterIdLst>
  <p:sldIdLst>
    <p:sldId xmlns:r="http://schemas.openxmlformats.org/officeDocument/2006/relationships" id="256" r:id="R814adf4f56ee4d9b"/>
    <p:sldId xmlns:r="http://schemas.openxmlformats.org/officeDocument/2006/relationships" id="257" r:id="R84eb0f379408403b"/>
    <p:sldId xmlns:r="http://schemas.openxmlformats.org/officeDocument/2006/relationships" id="258" r:id="R2c1cbab49fed4f56"/>
    <p:sldId xmlns:r="http://schemas.openxmlformats.org/officeDocument/2006/relationships" id="259" r:id="R17c6dc6f701d4152"/>
    <p:sldId xmlns:r="http://schemas.openxmlformats.org/officeDocument/2006/relationships" id="260" r:id="R4070955992df47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33dfb2600c48eb" /><Relationship Type="http://schemas.openxmlformats.org/officeDocument/2006/relationships/slide" Target="/ppt/slides/slide1.xml" Id="R814adf4f56ee4d9b" /><Relationship Type="http://schemas.openxmlformats.org/officeDocument/2006/relationships/slide" Target="/ppt/slides/slide2.xml" Id="R84eb0f379408403b" /><Relationship Type="http://schemas.openxmlformats.org/officeDocument/2006/relationships/slide" Target="/ppt/slides/slide3.xml" Id="R2c1cbab49fed4f56" /><Relationship Type="http://schemas.openxmlformats.org/officeDocument/2006/relationships/slide" Target="/ppt/slides/slide4.xml" Id="R17c6dc6f701d4152" /><Relationship Type="http://schemas.openxmlformats.org/officeDocument/2006/relationships/slide" Target="/ppt/slides/slide5.xml" Id="R4070955992df47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ee15c00c64d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72c463a794cc7" /><Relationship Type="http://schemas.openxmlformats.org/officeDocument/2006/relationships/theme" Target="/ppt/slideMasters/theme/theme1.xml" Id="R60a78439bb844e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472c463a794c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661c1952c4e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a20ef631a45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eef4f440042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a70bc20c24f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c060c300245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LANDÅS GRILL &amp; CAFE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LANDÅS GRILL &amp; CAFE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LANDÅS GRILL &amp; CAFE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LANDÅS GRILL &amp; CAFE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LANDÅS GRILL &amp; CAFE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LANDÅS GRILL &amp; CAFE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983 590 535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LANDÅS GRILL &amp; CAFE AS</a:t>
            </a:r>
          </a:p>
        </p:txBody>
      </p:sp>
    </p:spTree>
  </p:cSld>
  <p:clrMapOvr>
    <a:masterClrMapping xmlns:a="http://schemas.openxmlformats.org/drawingml/2006/main"/>
  </p:clrMapOvr>
</p:sld>
</file>